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1"/>
  </p:notesMasterIdLst>
  <p:handoutMasterIdLst>
    <p:handoutMasterId r:id="rId32"/>
  </p:handoutMasterIdLst>
  <p:sldIdLst>
    <p:sldId id="256" r:id="rId2"/>
    <p:sldId id="257" r:id="rId3"/>
    <p:sldId id="258" r:id="rId4"/>
    <p:sldId id="272" r:id="rId5"/>
    <p:sldId id="259" r:id="rId6"/>
    <p:sldId id="260" r:id="rId7"/>
    <p:sldId id="261" r:id="rId8"/>
    <p:sldId id="262" r:id="rId9"/>
    <p:sldId id="263" r:id="rId10"/>
    <p:sldId id="273" r:id="rId11"/>
    <p:sldId id="265" r:id="rId12"/>
    <p:sldId id="285" r:id="rId13"/>
    <p:sldId id="314" r:id="rId14"/>
    <p:sldId id="303" r:id="rId15"/>
    <p:sldId id="308" r:id="rId16"/>
    <p:sldId id="309" r:id="rId17"/>
    <p:sldId id="310" r:id="rId18"/>
    <p:sldId id="312" r:id="rId19"/>
    <p:sldId id="313" r:id="rId20"/>
    <p:sldId id="315" r:id="rId21"/>
    <p:sldId id="316" r:id="rId22"/>
    <p:sldId id="317" r:id="rId23"/>
    <p:sldId id="318" r:id="rId24"/>
    <p:sldId id="319" r:id="rId25"/>
    <p:sldId id="301" r:id="rId26"/>
    <p:sldId id="327" r:id="rId27"/>
    <p:sldId id="322" r:id="rId28"/>
    <p:sldId id="326" r:id="rId29"/>
    <p:sldId id="325" r:id="rId30"/>
  </p:sldIdLst>
  <p:sldSz cx="9144000" cy="6858000" type="screen4x3"/>
  <p:notesSz cx="6946900" cy="9220200"/>
  <p:custDataLst>
    <p:tags r:id="rId33"/>
  </p:custDataLst>
  <p:defaultTextStyle>
    <a:defPPr>
      <a:defRPr lang="en-US">
        <a:effectLst/>
      </a:defRPr>
    </a:defPPr>
    <a:lvl1pPr algn="l" rtl="0" fontAlgn="base">
      <a:spcBef>
        <a:spcPct val="0"/>
      </a:spcBef>
      <a:spcAft>
        <a:spcPct val="0"/>
      </a:spcAft>
      <a:defRPr kern="1200">
        <a:solidFill>
          <a:schemeClr val="tx1"/>
        </a:solidFill>
        <a:effectLst/>
        <a:latin typeface="Arial"/>
        <a:ea typeface="+mn-ea"/>
        <a:cs typeface="Arial"/>
      </a:defRPr>
    </a:lvl1pPr>
    <a:lvl2pPr marL="457200" algn="l" rtl="0" fontAlgn="base">
      <a:spcBef>
        <a:spcPct val="0"/>
      </a:spcBef>
      <a:spcAft>
        <a:spcPct val="0"/>
      </a:spcAft>
      <a:defRPr kern="1200">
        <a:solidFill>
          <a:schemeClr val="tx1"/>
        </a:solidFill>
        <a:effectLst/>
        <a:latin typeface="Arial"/>
        <a:ea typeface="+mn-ea"/>
        <a:cs typeface="Arial"/>
      </a:defRPr>
    </a:lvl2pPr>
    <a:lvl3pPr marL="914400" algn="l" rtl="0" fontAlgn="base">
      <a:spcBef>
        <a:spcPct val="0"/>
      </a:spcBef>
      <a:spcAft>
        <a:spcPct val="0"/>
      </a:spcAft>
      <a:defRPr kern="1200">
        <a:solidFill>
          <a:schemeClr val="tx1"/>
        </a:solidFill>
        <a:effectLst/>
        <a:latin typeface="Arial"/>
        <a:ea typeface="+mn-ea"/>
        <a:cs typeface="Arial"/>
      </a:defRPr>
    </a:lvl3pPr>
    <a:lvl4pPr marL="1371600" algn="l" rtl="0" fontAlgn="base">
      <a:spcBef>
        <a:spcPct val="0"/>
      </a:spcBef>
      <a:spcAft>
        <a:spcPct val="0"/>
      </a:spcAft>
      <a:defRPr kern="1200">
        <a:solidFill>
          <a:schemeClr val="tx1"/>
        </a:solidFill>
        <a:effectLst/>
        <a:latin typeface="Arial"/>
        <a:ea typeface="+mn-ea"/>
        <a:cs typeface="Arial"/>
      </a:defRPr>
    </a:lvl4pPr>
    <a:lvl5pPr marL="1828800" algn="l" rtl="0" fontAlgn="base">
      <a:spcBef>
        <a:spcPct val="0"/>
      </a:spcBef>
      <a:spcAft>
        <a:spcPct val="0"/>
      </a:spcAft>
      <a:defRPr kern="1200">
        <a:solidFill>
          <a:schemeClr val="tx1"/>
        </a:solidFill>
        <a:effectLst/>
        <a:latin typeface="Arial"/>
        <a:ea typeface="+mn-ea"/>
        <a:cs typeface="Arial"/>
      </a:defRPr>
    </a:lvl5pPr>
    <a:lvl6pPr marL="2286000" algn="l" defTabSz="914400" rtl="0" eaLnBrk="1" latinLnBrk="0" hangingPunct="1">
      <a:defRPr kern="1200">
        <a:solidFill>
          <a:schemeClr val="tx1"/>
        </a:solidFill>
        <a:effectLst/>
        <a:latin typeface="Arial"/>
        <a:ea typeface="+mn-ea"/>
        <a:cs typeface="Arial"/>
      </a:defRPr>
    </a:lvl6pPr>
    <a:lvl7pPr marL="2743200" algn="l" defTabSz="914400" rtl="0" eaLnBrk="1" latinLnBrk="0" hangingPunct="1">
      <a:defRPr kern="1200">
        <a:solidFill>
          <a:schemeClr val="tx1"/>
        </a:solidFill>
        <a:effectLst/>
        <a:latin typeface="Arial"/>
        <a:ea typeface="+mn-ea"/>
        <a:cs typeface="Arial"/>
      </a:defRPr>
    </a:lvl7pPr>
    <a:lvl8pPr marL="3200400" algn="l" defTabSz="914400" rtl="0" eaLnBrk="1" latinLnBrk="0" hangingPunct="1">
      <a:defRPr kern="1200">
        <a:solidFill>
          <a:schemeClr val="tx1"/>
        </a:solidFill>
        <a:effectLst/>
        <a:latin typeface="Arial"/>
        <a:ea typeface="+mn-ea"/>
        <a:cs typeface="Arial"/>
      </a:defRPr>
    </a:lvl8pPr>
    <a:lvl9pPr marL="3657600" algn="l" defTabSz="914400" rtl="0" eaLnBrk="1" latinLnBrk="0" hangingPunct="1">
      <a:defRPr kern="1200">
        <a:solidFill>
          <a:schemeClr val="tx1"/>
        </a:solidFill>
        <a:effectLst/>
        <a:latin typeface="Arial"/>
        <a:ea typeface="+mn-ea"/>
        <a:cs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4">
          <p15:clr>
            <a:srgbClr val="A4A3A4"/>
          </p15:clr>
        </p15:guide>
        <p15:guide id="2" pos="218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FFCC"/>
    <a:srgbClr val="FFCCCC"/>
    <a:srgbClr val="808080"/>
    <a:srgbClr val="003366"/>
    <a:srgbClr val="003399"/>
    <a:srgbClr val="99CCFF"/>
    <a:srgbClr val="FF9999"/>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52" d="100"/>
          <a:sy n="52" d="100"/>
        </p:scale>
        <p:origin x="1315" y="43"/>
      </p:cViewPr>
      <p:guideLst>
        <p:guide orient="horz" pos="2160"/>
        <p:guide pos="2880"/>
      </p:guideLst>
    </p:cSldViewPr>
  </p:slideViewPr>
  <p:notesTextViewPr>
    <p:cViewPr>
      <p:scale>
        <a:sx n="1" d="1"/>
        <a:sy n="1" d="1"/>
      </p:scale>
      <p:origin x="0" y="0"/>
    </p:cViewPr>
  </p:notesTextViewPr>
  <p:sorterViewPr>
    <p:cViewPr varScale="1">
      <p:scale>
        <a:sx n="1" d="1"/>
        <a:sy n="1" d="1"/>
      </p:scale>
      <p:origin x="0" y="-1829"/>
    </p:cViewPr>
  </p:sorterViewPr>
  <p:notesViewPr>
    <p:cSldViewPr snapToGrid="0">
      <p:cViewPr varScale="1">
        <p:scale>
          <a:sx n="95" d="100"/>
          <a:sy n="95" d="100"/>
        </p:scale>
        <p:origin x="-3558" y="-102"/>
      </p:cViewPr>
      <p:guideLst>
        <p:guide orient="horz" pos="2904"/>
        <p:guide pos="218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BEE9F-F344-4480-A65E-249D4822BFC5}" type="doc">
      <dgm:prSet loTypeId="urn:microsoft.com/office/officeart/2005/8/layout/vList2" loCatId="list" qsTypeId="urn:microsoft.com/office/officeart/2005/8/quickstyle/simple1" qsCatId="accent1" csTypeId="urn:microsoft.com/office/officeart/2005/8/colors/accent1_2" csCatId="accent1" phldr="1"/>
      <dgm:spPr/>
      <dgm:t>
        <a:bodyPr/>
        <a:lstStyle/>
        <a:p>
          <a:endParaRPr lang="en-US">
            <a:effectLst/>
          </a:endParaRPr>
        </a:p>
      </dgm:t>
    </dgm:pt>
    <dgm:pt modelId="{2F11C59B-2607-47C9-9763-ECA1EDDDD05E}" type="parTrans" cxnId="{079ECA98-9827-4EDD-A624-B1BE22F2DAE9}">
      <dgm:prSet/>
      <dgm:spPr/>
      <dgm:t>
        <a:bodyPr/>
        <a:lstStyle/>
        <a:p>
          <a:pPr algn="ctr"/>
          <a:endParaRPr lang="en-US">
            <a:solidFill>
              <a:schemeClr val="tx1"/>
            </a:solidFill>
            <a:effectLst/>
          </a:endParaRPr>
        </a:p>
      </dgm:t>
    </dgm:pt>
    <dgm:pt modelId="{568E7ECC-4AED-410B-8F87-B99A2B9F3FAE}">
      <dgm:prSet custT="1"/>
      <dgm:spPr>
        <a:noFill/>
        <a:ln>
          <a:noFill/>
        </a:ln>
      </dgm:spPr>
      <dgm:t>
        <a:bodyPr/>
        <a:lstStyle/>
        <a:p>
          <a:pPr algn="ctr" rtl="0"/>
          <a:endParaRPr lang="en-US" sz="2000">
            <a:solidFill>
              <a:schemeClr val="tx1"/>
            </a:solidFill>
            <a:effectLst/>
          </a:endParaRPr>
        </a:p>
      </dgm:t>
    </dgm:pt>
    <dgm:pt modelId="{F89C48DA-2E84-4E0E-8AE2-C857C932D5D6}" type="sibTrans" cxnId="{079ECA98-9827-4EDD-A624-B1BE22F2DAE9}">
      <dgm:prSet/>
      <dgm:spPr/>
      <dgm:t>
        <a:bodyPr/>
        <a:lstStyle/>
        <a:p>
          <a:pPr algn="ctr"/>
          <a:endParaRPr lang="en-US">
            <a:solidFill>
              <a:schemeClr val="tx1"/>
            </a:solidFill>
            <a:effectLst/>
          </a:endParaRPr>
        </a:p>
      </dgm:t>
    </dgm:pt>
    <dgm:pt modelId="{C65964F8-00B3-4C78-9B3F-1CB6B98BE815}" type="pres">
      <dgm:prSet presAssocID="{DAFBEE9F-F344-4480-A65E-249D4822BFC5}" presName="linear" presStyleCnt="0">
        <dgm:presLayoutVars>
          <dgm:animLvl val="lvl"/>
          <dgm:resizeHandles val="exact"/>
        </dgm:presLayoutVars>
      </dgm:prSet>
      <dgm:spPr/>
    </dgm:pt>
    <dgm:pt modelId="{DAB3B2F5-42B5-4C89-BECF-8E5FE3E32055}" type="pres">
      <dgm:prSet presAssocID="{568E7ECC-4AED-410B-8F87-B99A2B9F3FAE}" presName="parentText" presStyleLbl="node1" presStyleIdx="0" presStyleCnt="1">
        <dgm:presLayoutVars>
          <dgm:chMax val="0"/>
          <dgm:bulletEnabled val="1"/>
        </dgm:presLayoutVars>
      </dgm:prSet>
      <dgm:spPr/>
    </dgm:pt>
  </dgm:ptLst>
  <dgm:cxnLst>
    <dgm:cxn modelId="{079ECA98-9827-4EDD-A624-B1BE22F2DAE9}" srcId="{DAFBEE9F-F344-4480-A65E-249D4822BFC5}" destId="{568E7ECC-4AED-410B-8F87-B99A2B9F3FAE}" srcOrd="0" destOrd="0" parTransId="{2F11C59B-2607-47C9-9763-ECA1EDDDD05E}" sibTransId="{F89C48DA-2E84-4E0E-8AE2-C857C932D5D6}"/>
    <dgm:cxn modelId="{A2243DCD-B8E3-4533-AA54-196C79089D3A}" type="presOf" srcId="{DAFBEE9F-F344-4480-A65E-249D4822BFC5}" destId="{C65964F8-00B3-4C78-9B3F-1CB6B98BE815}" srcOrd="0" destOrd="0" presId="urn:microsoft.com/office/officeart/2005/8/layout/vList2"/>
    <dgm:cxn modelId="{0DC3E382-F390-44FB-8244-2E3A143EAF41}" type="presOf" srcId="{568E7ECC-4AED-410B-8F87-B99A2B9F3FAE}" destId="{DAB3B2F5-42B5-4C89-BECF-8E5FE3E32055}" srcOrd="0" destOrd="0" presId="urn:microsoft.com/office/officeart/2005/8/layout/vList2"/>
    <dgm:cxn modelId="{EC2B6D2F-CC9A-4841-A158-202DC114411A}" type="presParOf" srcId="{C65964F8-00B3-4C78-9B3F-1CB6B98BE815}" destId="{DAB3B2F5-42B5-4C89-BECF-8E5FE3E32055}" srcOrd="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B2F5-42B5-4C89-BECF-8E5FE3E32055}">
      <dsp:nvSpPr>
        <dsp:cNvPr id="0" name=""/>
        <dsp:cNvSpPr/>
      </dsp:nvSpPr>
      <dsp:spPr>
        <a:xfrm>
          <a:off x="0" y="8461"/>
          <a:ext cx="6248400" cy="655200"/>
        </a:xfrm>
        <a:prstGeom prst="round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endParaRPr lang="en-US" sz="2000" kern="1200">
            <a:solidFill>
              <a:schemeClr val="tx1"/>
            </a:solidFill>
            <a:effectLst/>
          </a:endParaRPr>
        </a:p>
      </dsp:txBody>
      <dsp:txXfrm>
        <a:off x="31984" y="40445"/>
        <a:ext cx="6184432" cy="5912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a:effectLst/>
      </p:grpSpPr>
      <p:sp>
        <p:nvSpPr>
          <p:cNvPr id="2" name="Header Placeholder 1"/>
          <p:cNvSpPr>
            <a:spLocks noGrp="1"/>
          </p:cNvSpPr>
          <p:nvPr>
            <p:ph type="hdr" sz="quarter"/>
          </p:nvPr>
        </p:nvSpPr>
        <p:spPr>
          <a:xfrm>
            <a:off x="0" y="0"/>
            <a:ext cx="3009900" cy="460375"/>
          </a:xfrm>
          <a:prstGeom prst="rect">
            <a:avLst/>
          </a:prstGeom>
          <a:effectLst/>
        </p:spPr>
        <p:txBody>
          <a:bodyPr vert="horz" lIns="92382" tIns="46191" rIns="92382" bIns="46191" rtlCol="0"/>
          <a:lstStyle>
            <a:lvl1pPr algn="l" fontAlgn="auto">
              <a:spcBef>
                <a:spcPct val="0"/>
              </a:spcBef>
              <a:spcAft>
                <a:spcPct val="0"/>
              </a:spcAft>
              <a:defRPr sz="1200">
                <a:effectLst/>
                <a:latin typeface="+mn-lt"/>
                <a:cs typeface="+mn-cs"/>
              </a:defRPr>
            </a:lvl1pPr>
          </a:lstStyle>
          <a:p>
            <a:endParaRPr lang="en-US">
              <a:effectLst/>
            </a:endParaRPr>
          </a:p>
        </p:txBody>
      </p:sp>
      <p:sp>
        <p:nvSpPr>
          <p:cNvPr id="3" name="Date Placeholder 2"/>
          <p:cNvSpPr>
            <a:spLocks noGrp="1"/>
          </p:cNvSpPr>
          <p:nvPr>
            <p:ph type="dt" sz="quarter" idx="1"/>
          </p:nvPr>
        </p:nvSpPr>
        <p:spPr>
          <a:xfrm>
            <a:off x="3935413" y="0"/>
            <a:ext cx="3009900" cy="460375"/>
          </a:xfrm>
          <a:prstGeom prst="rect">
            <a:avLst/>
          </a:prstGeom>
          <a:effectLst/>
        </p:spPr>
        <p:txBody>
          <a:bodyPr vert="horz" lIns="92382" tIns="46191" rIns="92382" bIns="46191" rtlCol="0"/>
          <a:lstStyle>
            <a:lvl1pPr algn="r" fontAlgn="auto">
              <a:spcBef>
                <a:spcPct val="0"/>
              </a:spcBef>
              <a:spcAft>
                <a:spcPct val="0"/>
              </a:spcAft>
              <a:defRPr sz="1200">
                <a:effectLst/>
                <a:latin typeface="+mn-lt"/>
                <a:cs typeface="+mn-cs"/>
              </a:defRPr>
            </a:lvl1pPr>
          </a:lstStyle>
          <a:p>
            <a:fld id="{C55604A1-6BEC-4EC7-A937-9E659EAD09D3}" type="datetimeFigureOut">
              <a:rPr lang="en-US">
                <a:effectLst/>
              </a:rPr>
              <a:t>2/3/2017</a:t>
            </a:fld>
            <a:endParaRPr lang="en-US">
              <a:effectLst/>
            </a:endParaRPr>
          </a:p>
        </p:txBody>
      </p:sp>
      <p:sp>
        <p:nvSpPr>
          <p:cNvPr id="4" name="Footer Placeholder 3"/>
          <p:cNvSpPr>
            <a:spLocks noGrp="1"/>
          </p:cNvSpPr>
          <p:nvPr>
            <p:ph type="ftr" sz="quarter" idx="2"/>
          </p:nvPr>
        </p:nvSpPr>
        <p:spPr>
          <a:xfrm>
            <a:off x="0" y="8758238"/>
            <a:ext cx="3009900" cy="460375"/>
          </a:xfrm>
          <a:prstGeom prst="rect">
            <a:avLst/>
          </a:prstGeom>
          <a:effectLst/>
        </p:spPr>
        <p:txBody>
          <a:bodyPr vert="horz" lIns="92382" tIns="46191" rIns="92382" bIns="46191" rtlCol="0" anchor="b"/>
          <a:lstStyle>
            <a:lvl1pPr algn="l" fontAlgn="auto">
              <a:spcBef>
                <a:spcPct val="0"/>
              </a:spcBef>
              <a:spcAft>
                <a:spcPct val="0"/>
              </a:spcAft>
              <a:defRPr sz="1200">
                <a:effectLst/>
                <a:latin typeface="+mn-lt"/>
                <a:cs typeface="+mn-cs"/>
              </a:defRPr>
            </a:lvl1pPr>
          </a:lstStyle>
          <a:p>
            <a:endParaRPr lang="en-US">
              <a:effectLst/>
            </a:endParaRPr>
          </a:p>
        </p:txBody>
      </p:sp>
      <p:sp>
        <p:nvSpPr>
          <p:cNvPr id="5" name="Slide Number Placeholder 4"/>
          <p:cNvSpPr>
            <a:spLocks noGrp="1"/>
          </p:cNvSpPr>
          <p:nvPr>
            <p:ph type="sldNum" sz="quarter" idx="3"/>
          </p:nvPr>
        </p:nvSpPr>
        <p:spPr>
          <a:xfrm>
            <a:off x="3935413" y="8758238"/>
            <a:ext cx="3009900" cy="460375"/>
          </a:xfrm>
          <a:prstGeom prst="rect">
            <a:avLst/>
          </a:prstGeom>
          <a:effectLst/>
        </p:spPr>
        <p:txBody>
          <a:bodyPr vert="horz" lIns="92382" tIns="46191" rIns="92382" bIns="46191" rtlCol="0" anchor="b"/>
          <a:lstStyle>
            <a:lvl1pPr algn="r" fontAlgn="auto">
              <a:spcBef>
                <a:spcPct val="0"/>
              </a:spcBef>
              <a:spcAft>
                <a:spcPct val="0"/>
              </a:spcAft>
              <a:defRPr sz="1200">
                <a:effectLst/>
                <a:latin typeface="+mn-lt"/>
                <a:cs typeface="+mn-cs"/>
              </a:defRPr>
            </a:lvl1pPr>
          </a:lstStyle>
          <a:p>
            <a:fld id="{7F037DDD-A018-41A0-9365-E5A6B9F8F25E}" type="slidenum">
              <a:rPr lang="en-US">
                <a:effectLst/>
              </a:rPr>
              <a:t>‹#›</a:t>
            </a:fld>
            <a:endParaRPr lang="en-US">
              <a:effectLst/>
            </a:endParaRPr>
          </a:p>
        </p:txBody>
      </p:sp>
    </p:spTree>
    <p:extLst>
      <p:ext uri="{BB962C8B-B14F-4D97-AF65-F5344CB8AC3E}">
        <p14:creationId xmlns:p14="http://schemas.microsoft.com/office/powerpoint/2010/main" val="1463268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a:effectLst/>
      </p:grpSpPr>
      <p:sp>
        <p:nvSpPr>
          <p:cNvPr id="2" name="Header Placeholder 1"/>
          <p:cNvSpPr>
            <a:spLocks noGrp="1"/>
          </p:cNvSpPr>
          <p:nvPr>
            <p:ph type="hdr" sz="quarter"/>
          </p:nvPr>
        </p:nvSpPr>
        <p:spPr>
          <a:xfrm>
            <a:off x="0" y="0"/>
            <a:ext cx="3009900" cy="460375"/>
          </a:xfrm>
          <a:prstGeom prst="rect">
            <a:avLst/>
          </a:prstGeom>
          <a:effectLst/>
        </p:spPr>
        <p:txBody>
          <a:bodyPr vert="horz" lIns="92382" tIns="46191" rIns="92382" bIns="46191" rtlCol="0"/>
          <a:lstStyle>
            <a:lvl1pPr algn="l" fontAlgn="auto">
              <a:spcBef>
                <a:spcPct val="0"/>
              </a:spcBef>
              <a:spcAft>
                <a:spcPct val="0"/>
              </a:spcAft>
              <a:defRPr sz="1200">
                <a:effectLst/>
                <a:latin typeface="+mn-lt"/>
                <a:cs typeface="+mn-cs"/>
              </a:defRPr>
            </a:lvl1pPr>
          </a:lstStyle>
          <a:p>
            <a:endParaRPr lang="en-US">
              <a:effectLst/>
            </a:endParaRPr>
          </a:p>
        </p:txBody>
      </p:sp>
      <p:sp>
        <p:nvSpPr>
          <p:cNvPr id="3" name="Date Placeholder 2"/>
          <p:cNvSpPr>
            <a:spLocks noGrp="1"/>
          </p:cNvSpPr>
          <p:nvPr>
            <p:ph type="dt" idx="1"/>
          </p:nvPr>
        </p:nvSpPr>
        <p:spPr>
          <a:xfrm>
            <a:off x="3935413" y="0"/>
            <a:ext cx="3009900" cy="460375"/>
          </a:xfrm>
          <a:prstGeom prst="rect">
            <a:avLst/>
          </a:prstGeom>
          <a:effectLst/>
        </p:spPr>
        <p:txBody>
          <a:bodyPr vert="horz" lIns="92382" tIns="46191" rIns="92382" bIns="46191" rtlCol="0"/>
          <a:lstStyle>
            <a:lvl1pPr algn="r" fontAlgn="auto">
              <a:spcBef>
                <a:spcPct val="0"/>
              </a:spcBef>
              <a:spcAft>
                <a:spcPct val="0"/>
              </a:spcAft>
              <a:defRPr sz="1200">
                <a:effectLst/>
                <a:latin typeface="+mn-lt"/>
                <a:cs typeface="+mn-cs"/>
              </a:defRPr>
            </a:lvl1pPr>
          </a:lstStyle>
          <a:p>
            <a:fld id="{225B3F3A-5098-47D0-8585-DC7594E3FA9E}" type="datetimeFigureOut">
              <a:rPr lang="en-US">
                <a:effectLst/>
              </a:rPr>
              <a:t>2/3/2017</a:t>
            </a:fld>
            <a:endParaRPr lang="en-US">
              <a:effectLst/>
            </a:endParaRPr>
          </a:p>
        </p:txBody>
      </p:sp>
      <p:sp>
        <p:nvSpPr>
          <p:cNvPr id="4" name="Slide Image Placeholder 3"/>
          <p:cNvSpPr>
            <a:spLocks noGrp="1" noRot="1" noChangeAspect="1"/>
          </p:cNvSpPr>
          <p:nvPr>
            <p:ph type="sldImg" idx="2"/>
          </p:nvPr>
        </p:nvSpPr>
        <p:spPr>
          <a:xfrm>
            <a:off x="1168400" y="692150"/>
            <a:ext cx="4610100" cy="3457575"/>
          </a:xfrm>
          <a:prstGeom prst="rect">
            <a:avLst/>
          </a:prstGeom>
          <a:noFill/>
          <a:ln w="12700">
            <a:solidFill>
              <a:prstClr val="black"/>
            </a:solidFill>
          </a:ln>
          <a:effectLst/>
        </p:spPr>
      </p:sp>
      <p:sp>
        <p:nvSpPr>
          <p:cNvPr id="5" name="Notes Placeholder 4"/>
          <p:cNvSpPr>
            <a:spLocks noGrp="1"/>
          </p:cNvSpPr>
          <p:nvPr>
            <p:ph type="body" sz="quarter" idx="3"/>
          </p:nvPr>
        </p:nvSpPr>
        <p:spPr>
          <a:xfrm>
            <a:off x="695325" y="4379913"/>
            <a:ext cx="5556250" cy="4148137"/>
          </a:xfrm>
          <a:prstGeom prst="rect">
            <a:avLst/>
          </a:prstGeom>
          <a:effectLst/>
        </p:spPr>
        <p:txBody>
          <a:bodyPr vert="horz" lIns="92382" tIns="46191" rIns="92382" bIns="46191" rtlCol="0"/>
          <a:lstStyle/>
          <a:p>
            <a:pPr lvl="0"/>
            <a:r>
              <a:rPr lang="en-US" noProof="0">
                <a:effectLst/>
              </a:rPr>
              <a:t>Click to edit Master text styles</a:t>
            </a:r>
          </a:p>
          <a:p>
            <a:pPr lvl="1"/>
            <a:r>
              <a:rPr lang="en-US" noProof="0">
                <a:effectLst/>
              </a:rPr>
              <a:t>Second level</a:t>
            </a:r>
          </a:p>
          <a:p>
            <a:pPr lvl="2"/>
            <a:r>
              <a:rPr lang="en-US" noProof="0">
                <a:effectLst/>
              </a:rPr>
              <a:t>Third level</a:t>
            </a:r>
          </a:p>
          <a:p>
            <a:pPr lvl="3"/>
            <a:r>
              <a:rPr lang="en-US" noProof="0">
                <a:effectLst/>
              </a:rPr>
              <a:t>Fourth level</a:t>
            </a:r>
          </a:p>
          <a:p>
            <a:pPr lvl="4"/>
            <a:r>
              <a:rPr lang="en-US" noProof="0">
                <a:effectLst/>
              </a:rPr>
              <a:t>Fifth level</a:t>
            </a:r>
          </a:p>
        </p:txBody>
      </p:sp>
      <p:sp>
        <p:nvSpPr>
          <p:cNvPr id="6" name="Footer Placeholder 5"/>
          <p:cNvSpPr>
            <a:spLocks noGrp="1"/>
          </p:cNvSpPr>
          <p:nvPr>
            <p:ph type="ftr" sz="quarter" idx="4"/>
          </p:nvPr>
        </p:nvSpPr>
        <p:spPr>
          <a:xfrm>
            <a:off x="0" y="8758238"/>
            <a:ext cx="3009900" cy="460375"/>
          </a:xfrm>
          <a:prstGeom prst="rect">
            <a:avLst/>
          </a:prstGeom>
          <a:effectLst/>
        </p:spPr>
        <p:txBody>
          <a:bodyPr vert="horz" lIns="92382" tIns="46191" rIns="92382" bIns="46191" rtlCol="0" anchor="b"/>
          <a:lstStyle>
            <a:lvl1pPr algn="l" fontAlgn="auto">
              <a:spcBef>
                <a:spcPct val="0"/>
              </a:spcBef>
              <a:spcAft>
                <a:spcPct val="0"/>
              </a:spcAft>
              <a:defRPr sz="1200">
                <a:effectLst/>
                <a:latin typeface="+mn-lt"/>
                <a:cs typeface="+mn-cs"/>
              </a:defRPr>
            </a:lvl1pPr>
          </a:lstStyle>
          <a:p>
            <a:endParaRPr lang="en-US">
              <a:effectLst/>
            </a:endParaRPr>
          </a:p>
        </p:txBody>
      </p:sp>
      <p:sp>
        <p:nvSpPr>
          <p:cNvPr id="7" name="Slide Number Placeholder 6"/>
          <p:cNvSpPr>
            <a:spLocks noGrp="1"/>
          </p:cNvSpPr>
          <p:nvPr>
            <p:ph type="sldNum" sz="quarter" idx="5"/>
          </p:nvPr>
        </p:nvSpPr>
        <p:spPr>
          <a:xfrm>
            <a:off x="3935413" y="8758238"/>
            <a:ext cx="3009900" cy="460375"/>
          </a:xfrm>
          <a:prstGeom prst="rect">
            <a:avLst/>
          </a:prstGeom>
          <a:effectLst/>
        </p:spPr>
        <p:txBody>
          <a:bodyPr vert="horz" lIns="92382" tIns="46191" rIns="92382" bIns="46191" rtlCol="0" anchor="b"/>
          <a:lstStyle>
            <a:lvl1pPr algn="r" fontAlgn="auto">
              <a:spcBef>
                <a:spcPct val="0"/>
              </a:spcBef>
              <a:spcAft>
                <a:spcPct val="0"/>
              </a:spcAft>
              <a:defRPr sz="1200">
                <a:effectLst/>
                <a:latin typeface="+mn-lt"/>
                <a:cs typeface="+mn-cs"/>
              </a:defRPr>
            </a:lvl1pPr>
          </a:lstStyle>
          <a:p>
            <a:fld id="{3D4A6D15-DBB9-4B02-BAB8-E56B40DA7877}" type="slidenum">
              <a:rPr lang="en-US">
                <a:effectLst/>
              </a:rPr>
              <a:t>‹#›</a:t>
            </a:fld>
            <a:endParaRPr lang="en-US">
              <a:effectLst/>
            </a:endParaRPr>
          </a:p>
        </p:txBody>
      </p:sp>
    </p:spTree>
    <p:extLst>
      <p:ext uri="{BB962C8B-B14F-4D97-AF65-F5344CB8AC3E}">
        <p14:creationId xmlns:p14="http://schemas.microsoft.com/office/powerpoint/2010/main" val="30622699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6386" name="Slide Image Placeholder 1"/>
          <p:cNvSpPr>
            <a:spLocks noGrp="1" noRot="1" noChangeAspect="1" noTextEdit="1"/>
          </p:cNvSpPr>
          <p:nvPr>
            <p:ph type="sldImg"/>
          </p:nvPr>
        </p:nvSpPr>
        <p:spPr>
          <a:effectLst/>
        </p:spPr>
      </p:sp>
      <p:sp>
        <p:nvSpPr>
          <p:cNvPr id="16387" name="Notes Placeholder 2"/>
          <p:cNvSpPr>
            <a:spLocks noGrp="1"/>
          </p:cNvSpPr>
          <p:nvPr>
            <p:ph type="body" idx="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ffectLst/>
              <a:latin typeface="Arial"/>
              <a:cs typeface="Arial"/>
            </a:endParaRPr>
          </a:p>
        </p:txBody>
      </p:sp>
      <p:sp>
        <p:nvSpPr>
          <p:cNvPr id="16388" name="Slide Number Placeholder 3"/>
          <p:cNvSpPr>
            <a:spLocks noGrp="1"/>
          </p:cNvSpPr>
          <p:nvPr>
            <p:ph type="sldNum" sz="quarter" idx="10"/>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eaLnBrk="1" hangingPunct="1">
              <a:spcBef>
                <a:spcPct val="0"/>
              </a:spcBef>
              <a:buSzPct val="45000"/>
              <a:buFont typeface="Wingdings" pitchFamily="2" charset="2"/>
              <a:buNone/>
            </a:pPr>
            <a:fld id="{2E7E4E13-1E84-40D9-AF6A-43C68A28AC01}" type="slidenum">
              <a:rPr lang="en-US" altLang="en-US" sz="1300" smtClean="0">
                <a:solidFill>
                  <a:schemeClr val="tx1"/>
                </a:solidFill>
                <a:effectLst/>
                <a:latin typeface="Arial"/>
                <a:cs typeface="Arial"/>
              </a:rPr>
              <a:pPr eaLnBrk="1" hangingPunct="1">
                <a:spcBef>
                  <a:spcPct val="0"/>
                </a:spcBef>
                <a:buSzPct val="45000"/>
                <a:buFont typeface="Wingdings" pitchFamily="2" charset="2"/>
                <a:buNone/>
              </a:pPr>
              <a:t>1</a:t>
            </a:fld>
            <a:endParaRPr lang="en-US" altLang="en-US" sz="1300">
              <a:solidFill>
                <a:schemeClr val="tx1"/>
              </a:solidFill>
              <a:effectLst/>
              <a:latin typeface="Arial"/>
              <a:cs typeface="Arial"/>
            </a:endParaRPr>
          </a:p>
        </p:txBody>
      </p:sp>
      <p:sp>
        <p:nvSpPr>
          <p:cNvPr id="16389" name="Footer Placeholder 4"/>
          <p:cNvSpPr>
            <a:spLocks noGrp="1"/>
          </p:cNvSpPr>
          <p:nvPr>
            <p:ph type="ftr" sz="quarter" idx="1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eaLnBrk="1" hangingPunct="1">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
        <p:nvSpPr>
          <p:cNvPr id="16390" name="Header Placeholder 5"/>
          <p:cNvSpPr>
            <a:spLocks noGrp="1"/>
          </p:cNvSpPr>
          <p:nvPr>
            <p:ph type="hdr" sz="quarter" idx="2"/>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eaLnBrk="0" hangingPunct="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eaLnBrk="1" hangingPunct="1">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Tree>
    <p:extLst>
      <p:ext uri="{BB962C8B-B14F-4D97-AF65-F5344CB8AC3E}">
        <p14:creationId xmlns:p14="http://schemas.microsoft.com/office/powerpoint/2010/main" val="421906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Classification</a:t>
            </a:r>
          </a:p>
        </p:txBody>
      </p:sp>
      <p:sp>
        <p:nvSpPr>
          <p:cNvPr id="5" name="Footer Placeholder 4"/>
          <p:cNvSpPr>
            <a:spLocks noGrp="1"/>
          </p:cNvSpPr>
          <p:nvPr>
            <p:ph type="ftr" sz="quarter" idx="11"/>
          </p:nvPr>
        </p:nvSpPr>
        <p:spPr/>
        <p:txBody>
          <a:bodyPr/>
          <a:lstStyle/>
          <a:p>
            <a:pPr>
              <a:defRPr/>
            </a:pPr>
            <a:r>
              <a:rPr lang="en-US" dirty="0"/>
              <a:t>Classification</a:t>
            </a:r>
          </a:p>
        </p:txBody>
      </p:sp>
      <p:sp>
        <p:nvSpPr>
          <p:cNvPr id="6" name="Slide Number Placeholder 5"/>
          <p:cNvSpPr>
            <a:spLocks noGrp="1"/>
          </p:cNvSpPr>
          <p:nvPr>
            <p:ph type="sldNum" sz="quarter" idx="12"/>
          </p:nvPr>
        </p:nvSpPr>
        <p:spPr/>
        <p:txBody>
          <a:bodyPr/>
          <a:lstStyle/>
          <a:p>
            <a:pPr>
              <a:defRPr/>
            </a:pPr>
            <a:fld id="{4E8CEC24-F6D8-4327-84BB-B585EB0197FD}" type="slidenum">
              <a:rPr lang="en-US" altLang="en-US" smtClean="0"/>
              <a:pPr>
                <a:defRPr/>
              </a:pPr>
              <a:t>12</a:t>
            </a:fld>
            <a:endParaRPr lang="en-US" altLang="en-US" dirty="0"/>
          </a:p>
        </p:txBody>
      </p:sp>
    </p:spTree>
    <p:extLst>
      <p:ext uri="{BB962C8B-B14F-4D97-AF65-F5344CB8AC3E}">
        <p14:creationId xmlns:p14="http://schemas.microsoft.com/office/powerpoint/2010/main" val="329931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4578" name="Slide Image Placeholder 1"/>
          <p:cNvSpPr>
            <a:spLocks noGrp="1" noRot="1" noChangeAspect="1" noTextEdit="1"/>
          </p:cNvSpPr>
          <p:nvPr>
            <p:ph type="sldImg"/>
          </p:nvPr>
        </p:nvSpPr>
        <p:spPr>
          <a:effectLst/>
        </p:spPr>
      </p:sp>
      <p:sp>
        <p:nvSpPr>
          <p:cNvPr id="24579" name="Notes Placeholder 2"/>
          <p:cNvSpPr>
            <a:spLocks noGrp="1"/>
          </p:cNvSpPr>
          <p:nvPr>
            <p:ph type="body" idx="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ffectLst/>
            </a:endParaRPr>
          </a:p>
        </p:txBody>
      </p:sp>
      <p:sp>
        <p:nvSpPr>
          <p:cNvPr id="24580" name="Header Placeholder 3"/>
          <p:cNvSpPr>
            <a:spLocks noGrp="1"/>
          </p:cNvSpPr>
          <p:nvPr>
            <p:ph type="hdr" sz="quarter" idx="2"/>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rPr>
              <a:t>Classification</a:t>
            </a:r>
          </a:p>
        </p:txBody>
      </p:sp>
      <p:sp>
        <p:nvSpPr>
          <p:cNvPr id="24581" name="Footer Placeholder 4"/>
          <p:cNvSpPr>
            <a:spLocks noGrp="1"/>
          </p:cNvSpPr>
          <p:nvPr>
            <p:ph type="ftr" sz="quarter" idx="10"/>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rPr>
              <a:t>Classification</a:t>
            </a:r>
          </a:p>
        </p:txBody>
      </p:sp>
      <p:sp>
        <p:nvSpPr>
          <p:cNvPr id="24582" name="Slide Number Placeholder 5"/>
          <p:cNvSpPr>
            <a:spLocks noGrp="1"/>
          </p:cNvSpPr>
          <p:nvPr>
            <p:ph type="sldNum" sz="quarter" idx="11"/>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fld id="{71CD8A7F-5EB2-4270-B1F2-E622C9AA5565}" type="slidenum">
              <a:rPr lang="en-US" altLang="en-US" smtClean="0">
                <a:solidFill>
                  <a:srgbClr val="000000"/>
                </a:solidFill>
                <a:effectLst/>
                <a:latin typeface="Times New Roman" pitchFamily="18" charset="0"/>
                <a:cs typeface="Arial Unicode MS" pitchFamily="34" charset="-128"/>
              </a:rPr>
              <a:t>2</a:t>
            </a:fld>
            <a:endParaRPr lang="en-US" altLang="en-US">
              <a:solidFill>
                <a:srgbClr val="000000"/>
              </a:solidFill>
              <a:effectLst/>
              <a:latin typeface="Times New Roman" pitchFamily="18" charset="0"/>
              <a:cs typeface="Arial Unicode MS" pitchFamily="34" charset="-128"/>
            </a:endParaRPr>
          </a:p>
        </p:txBody>
      </p:sp>
    </p:spTree>
    <p:extLst>
      <p:ext uri="{BB962C8B-B14F-4D97-AF65-F5344CB8AC3E}">
        <p14:creationId xmlns:p14="http://schemas.microsoft.com/office/powerpoint/2010/main" val="137006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a:effectLst/>
      </p:grpSpPr>
      <p:sp>
        <p:nvSpPr>
          <p:cNvPr id="25602" name="Rectangle 2"/>
          <p:cNvSpPr>
            <a:spLocks noGrp="1" noChangeArrowheads="1"/>
          </p:cNvSpPr>
          <p:nvPr>
            <p:ph type="hdr" sz="quarter"/>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latin typeface="Times New Roman" pitchFamily="18" charset="0"/>
                <a:ea typeface="Arial Unicode MS" pitchFamily="34" charset="-128"/>
                <a:cs typeface="Arial Unicode MS" pitchFamily="34" charset="-128"/>
              </a:rPr>
              <a:t>Classification</a:t>
            </a:r>
          </a:p>
        </p:txBody>
      </p:sp>
      <p:sp>
        <p:nvSpPr>
          <p:cNvPr id="25603" name="Rectangle 6"/>
          <p:cNvSpPr>
            <a:spLocks noGrp="1" noChangeArrowheads="1"/>
          </p:cNvSpPr>
          <p:nvPr>
            <p:ph type="ftr" sz="quarter" idx="10"/>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latin typeface="Times New Roman" pitchFamily="18" charset="0"/>
                <a:ea typeface="Arial Unicode MS" pitchFamily="34" charset="-128"/>
                <a:cs typeface="Arial Unicode MS" pitchFamily="34" charset="-128"/>
              </a:rPr>
              <a:t>Classification</a:t>
            </a:r>
          </a:p>
        </p:txBody>
      </p:sp>
      <p:sp>
        <p:nvSpPr>
          <p:cNvPr id="25604" name="Rectangle 7"/>
          <p:cNvSpPr>
            <a:spLocks noGrp="1" noChangeArrowheads="1"/>
          </p:cNvSpPr>
          <p:nvPr>
            <p:ph type="sldNum" sz="quarter" idx="11"/>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fld id="{499C2660-A1B9-4DEE-8CB8-B9B8B13C4616}" type="slidenum">
              <a:rPr lang="en-US" altLang="en-US" smtClean="0">
                <a:solidFill>
                  <a:srgbClr val="000000"/>
                </a:solidFill>
                <a:effectLst/>
                <a:latin typeface="Times New Roman" pitchFamily="18" charset="0"/>
                <a:cs typeface="Arial Unicode MS" pitchFamily="34" charset="-128"/>
              </a:rPr>
              <a:t>3</a:t>
            </a:fld>
            <a:endParaRPr lang="en-US" altLang="en-US">
              <a:solidFill>
                <a:srgbClr val="000000"/>
              </a:solidFill>
              <a:effectLst/>
              <a:latin typeface="Times New Roman" pitchFamily="18" charset="0"/>
              <a:cs typeface="Arial Unicode MS" pitchFamily="34" charset="-128"/>
            </a:endParaRPr>
          </a:p>
        </p:txBody>
      </p:sp>
      <p:sp>
        <p:nvSpPr>
          <p:cNvPr id="25605" name="Rectangle 1"/>
          <p:cNvSpPr>
            <a:spLocks noGrp="1" noRot="1" noChangeAspect="1" noChangeArrowheads="1" noTextEdit="1"/>
          </p:cNvSpPr>
          <p:nvPr>
            <p:ph type="sldImg" idx="2"/>
          </p:nvPr>
        </p:nvSpPr>
        <p:spPr>
          <a:xfrm>
            <a:off x="1168400" y="690563"/>
            <a:ext cx="4610100" cy="3457575"/>
          </a:xfrm>
          <a:solidFill>
            <a:srgbClr val="FFFFFF"/>
          </a:solidFill>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6" name="Rectangle 2"/>
          <p:cNvSpPr>
            <a:spLocks noGrp="1" noChangeArrowheads="1"/>
          </p:cNvSpPr>
          <p:nvPr>
            <p:ph type="body" idx="1"/>
          </p:nvPr>
        </p:nvSpPr>
        <p:spPr>
          <a:xfrm>
            <a:off x="694920" y="4379997"/>
            <a:ext cx="5557061" cy="4149890"/>
          </a:xfrm>
          <a:noFill/>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effectLst/>
              <a:latin typeface="Arial"/>
              <a:cs typeface="Arial"/>
            </a:endParaRPr>
          </a:p>
        </p:txBody>
      </p:sp>
      <p:sp>
        <p:nvSpPr>
          <p:cNvPr id="25607" name="Text Box 3"/>
          <p:cNvSpPr txBox="1">
            <a:spLocks noChangeArrowheads="1"/>
          </p:cNvSpPr>
          <p:nvPr/>
        </p:nvSpPr>
        <p:spPr>
          <a:xfrm>
            <a:off x="0" y="1"/>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eaLnBrk="1" hangingPunct="1"/>
            <a:r>
              <a:rPr lang="en-US" altLang="en-US" sz="1300">
                <a:solidFill>
                  <a:srgbClr val="000000"/>
                </a:solidFill>
                <a:effectLst/>
              </a:rPr>
              <a:t>Classification</a:t>
            </a:r>
          </a:p>
        </p:txBody>
      </p:sp>
      <p:sp>
        <p:nvSpPr>
          <p:cNvPr id="25608" name="Text Box 4"/>
          <p:cNvSpPr txBox="1">
            <a:spLocks noChangeArrowheads="1"/>
          </p:cNvSpPr>
          <p:nvPr/>
        </p:nvSpPr>
        <p:spPr>
          <a:xfrm>
            <a:off x="0"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eaLnBrk="1" hangingPunct="1"/>
            <a:r>
              <a:rPr lang="en-US" altLang="en-US" sz="1300">
                <a:solidFill>
                  <a:srgbClr val="000000"/>
                </a:solidFill>
                <a:effectLst/>
              </a:rPr>
              <a:t>Classification</a:t>
            </a:r>
          </a:p>
        </p:txBody>
      </p:sp>
      <p:sp>
        <p:nvSpPr>
          <p:cNvPr id="25609" name="Text Box 5"/>
          <p:cNvSpPr txBox="1">
            <a:spLocks noChangeArrowheads="1"/>
          </p:cNvSpPr>
          <p:nvPr/>
        </p:nvSpPr>
        <p:spPr>
          <a:xfrm>
            <a:off x="3935199"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algn="r" eaLnBrk="1" hangingPunct="1"/>
            <a:fld id="{A9F780B9-BD70-4A2C-B27B-BCFC692494D6}" type="slidenum">
              <a:rPr lang="en-US" altLang="en-US" sz="1300">
                <a:solidFill>
                  <a:srgbClr val="000000"/>
                </a:solidFill>
                <a:effectLst/>
              </a:rPr>
              <a:pPr algn="r" eaLnBrk="1" hangingPunct="1"/>
              <a:t>3</a:t>
            </a:fld>
            <a:endParaRPr lang="en-US" altLang="en-US" sz="1300">
              <a:solidFill>
                <a:srgbClr val="000000"/>
              </a:solidFill>
              <a:effectLst/>
            </a:endParaRPr>
          </a:p>
        </p:txBody>
      </p:sp>
    </p:spTree>
    <p:extLst>
      <p:ext uri="{BB962C8B-B14F-4D97-AF65-F5344CB8AC3E}">
        <p14:creationId xmlns:p14="http://schemas.microsoft.com/office/powerpoint/2010/main" val="205421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a:effectLst/>
      </p:grpSpPr>
      <p:sp>
        <p:nvSpPr>
          <p:cNvPr id="26626" name="Rectangle 2"/>
          <p:cNvSpPr>
            <a:spLocks noGrp="1" noChangeArrowheads="1"/>
          </p:cNvSpPr>
          <p:nvPr>
            <p:ph type="hdr" sz="quarter"/>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latin typeface="Times New Roman" pitchFamily="18" charset="0"/>
                <a:ea typeface="Arial Unicode MS" pitchFamily="34" charset="-128"/>
                <a:cs typeface="Arial Unicode MS" pitchFamily="34" charset="-128"/>
              </a:rPr>
              <a:t>Classification</a:t>
            </a:r>
          </a:p>
        </p:txBody>
      </p:sp>
      <p:sp>
        <p:nvSpPr>
          <p:cNvPr id="26627" name="Rectangle 6"/>
          <p:cNvSpPr>
            <a:spLocks noGrp="1" noChangeArrowheads="1"/>
          </p:cNvSpPr>
          <p:nvPr>
            <p:ph type="ftr" sz="quarter" idx="10"/>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pPr>
              <a:buFont typeface="Wingdings" pitchFamily="2" charset="2"/>
              <a:buNone/>
            </a:pPr>
            <a:r>
              <a:rPr lang="en-US" altLang="en-US">
                <a:solidFill>
                  <a:srgbClr val="000000"/>
                </a:solidFill>
                <a:effectLst/>
                <a:latin typeface="Times New Roman" pitchFamily="18" charset="0"/>
                <a:ea typeface="Arial Unicode MS" pitchFamily="34" charset="-128"/>
                <a:cs typeface="Arial Unicode MS" pitchFamily="34" charset="-128"/>
              </a:rPr>
              <a:t>Classification</a:t>
            </a:r>
          </a:p>
        </p:txBody>
      </p:sp>
      <p:sp>
        <p:nvSpPr>
          <p:cNvPr id="26628" name="Rectangle 7"/>
          <p:cNvSpPr>
            <a:spLocks noGrp="1" noChangeArrowheads="1"/>
          </p:cNvSpPr>
          <p:nvPr>
            <p:ph type="sldNum" sz="quarter" idx="11"/>
          </p:nvPr>
        </p:nvSpPr>
        <p:spPr>
          <a:noFill/>
          <a:effectLst/>
        </p:spPr>
        <p:txBody>
          <a:bodyPr/>
          <a:lstStyle>
            <a:lvl1pPr>
              <a:tabLst>
                <a:tab pos="723900" algn="l"/>
                <a:tab pos="1447800" algn="l"/>
                <a:tab pos="2171700" algn="l"/>
                <a:tab pos="2895600" algn="l"/>
                <a:tab pos="3619500" algn="l"/>
              </a:tabLst>
              <a:defRPr>
                <a:solidFill>
                  <a:schemeClr val="bg1"/>
                </a:solidFill>
                <a:effectLst/>
                <a:latin typeface="Arial"/>
                <a:cs typeface="Arial"/>
              </a:defRPr>
            </a:lvl1pPr>
            <a:lvl2pPr>
              <a:tabLst>
                <a:tab pos="723900" algn="l"/>
                <a:tab pos="1447800" algn="l"/>
                <a:tab pos="2171700" algn="l"/>
                <a:tab pos="2895600" algn="l"/>
                <a:tab pos="3619500" algn="l"/>
              </a:tabLst>
              <a:defRPr>
                <a:solidFill>
                  <a:schemeClr val="bg1"/>
                </a:solidFill>
                <a:effectLst/>
                <a:latin typeface="Arial"/>
                <a:cs typeface="Arial"/>
              </a:defRPr>
            </a:lvl2pPr>
            <a:lvl3pPr>
              <a:tabLst>
                <a:tab pos="723900" algn="l"/>
                <a:tab pos="1447800" algn="l"/>
                <a:tab pos="2171700" algn="l"/>
                <a:tab pos="2895600" algn="l"/>
                <a:tab pos="3619500" algn="l"/>
              </a:tabLst>
              <a:defRPr>
                <a:solidFill>
                  <a:schemeClr val="bg1"/>
                </a:solidFill>
                <a:effectLst/>
                <a:latin typeface="Arial"/>
                <a:cs typeface="Arial"/>
              </a:defRPr>
            </a:lvl3pPr>
            <a:lvl4pPr>
              <a:tabLst>
                <a:tab pos="723900" algn="l"/>
                <a:tab pos="1447800" algn="l"/>
                <a:tab pos="2171700" algn="l"/>
                <a:tab pos="2895600" algn="l"/>
                <a:tab pos="3619500" algn="l"/>
              </a:tabLst>
              <a:defRPr>
                <a:solidFill>
                  <a:schemeClr val="bg1"/>
                </a:solidFill>
                <a:effectLst/>
                <a:latin typeface="Arial"/>
                <a:cs typeface="Arial"/>
              </a:defRPr>
            </a:lvl4pPr>
            <a:lvl5pPr>
              <a:tabLst>
                <a:tab pos="723900" algn="l"/>
                <a:tab pos="1447800" algn="l"/>
                <a:tab pos="2171700" algn="l"/>
                <a:tab pos="2895600" algn="l"/>
                <a:tab pos="36195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Lst>
              <a:defRPr>
                <a:solidFill>
                  <a:schemeClr val="bg1"/>
                </a:solidFill>
                <a:effectLst/>
                <a:latin typeface="Arial"/>
                <a:cs typeface="Arial"/>
              </a:defRPr>
            </a:lvl9pPr>
          </a:lstStyle>
          <a:p>
            <a:fld id="{C91DA277-6FF1-4C14-B219-42608D68E1D7}" type="slidenum">
              <a:rPr lang="en-US" altLang="en-US" smtClean="0">
                <a:solidFill>
                  <a:srgbClr val="000000"/>
                </a:solidFill>
                <a:effectLst/>
                <a:latin typeface="Times New Roman" pitchFamily="18" charset="0"/>
                <a:cs typeface="Arial Unicode MS" pitchFamily="34" charset="-128"/>
              </a:rPr>
              <a:t>5</a:t>
            </a:fld>
            <a:endParaRPr lang="en-US" altLang="en-US">
              <a:solidFill>
                <a:srgbClr val="000000"/>
              </a:solidFill>
              <a:effectLst/>
              <a:latin typeface="Times New Roman" pitchFamily="18" charset="0"/>
              <a:cs typeface="Arial Unicode MS" pitchFamily="34" charset="-128"/>
            </a:endParaRPr>
          </a:p>
        </p:txBody>
      </p:sp>
      <p:sp>
        <p:nvSpPr>
          <p:cNvPr id="26629" name="Rectangle 1"/>
          <p:cNvSpPr>
            <a:spLocks noGrp="1" noRot="1" noChangeAspect="1" noChangeArrowheads="1" noTextEdit="1"/>
          </p:cNvSpPr>
          <p:nvPr>
            <p:ph type="sldImg" idx="2"/>
          </p:nvPr>
        </p:nvSpPr>
        <p:spPr>
          <a:xfrm>
            <a:off x="1168400" y="690563"/>
            <a:ext cx="4610100" cy="3457575"/>
          </a:xfrm>
          <a:solidFill>
            <a:srgbClr val="FFFFFF"/>
          </a:solidFill>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30" name="Rectangle 2"/>
          <p:cNvSpPr>
            <a:spLocks noGrp="1" noChangeArrowheads="1"/>
          </p:cNvSpPr>
          <p:nvPr>
            <p:ph type="body" idx="1"/>
          </p:nvPr>
        </p:nvSpPr>
        <p:spPr>
          <a:xfrm>
            <a:off x="694920" y="4379996"/>
            <a:ext cx="5557061" cy="4151891"/>
          </a:xfrm>
          <a:noFill/>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effectLst/>
              <a:latin typeface="Times New Roman" pitchFamily="18" charset="0"/>
            </a:endParaRPr>
          </a:p>
        </p:txBody>
      </p:sp>
      <p:sp>
        <p:nvSpPr>
          <p:cNvPr id="26631" name="Text Box 3"/>
          <p:cNvSpPr txBox="1">
            <a:spLocks noChangeArrowheads="1"/>
          </p:cNvSpPr>
          <p:nvPr/>
        </p:nvSpPr>
        <p:spPr>
          <a:xfrm>
            <a:off x="0" y="1"/>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eaLnBrk="1" hangingPunct="1"/>
            <a:r>
              <a:rPr lang="en-US" altLang="en-US" sz="1300">
                <a:solidFill>
                  <a:srgbClr val="000000"/>
                </a:solidFill>
                <a:effectLst/>
              </a:rPr>
              <a:t>Classification</a:t>
            </a:r>
          </a:p>
        </p:txBody>
      </p:sp>
      <p:sp>
        <p:nvSpPr>
          <p:cNvPr id="26632" name="Text Box 4"/>
          <p:cNvSpPr txBox="1">
            <a:spLocks noChangeArrowheads="1"/>
          </p:cNvSpPr>
          <p:nvPr/>
        </p:nvSpPr>
        <p:spPr>
          <a:xfrm>
            <a:off x="0"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eaLnBrk="1" hangingPunct="1"/>
            <a:r>
              <a:rPr lang="en-US" altLang="en-US" sz="1300">
                <a:solidFill>
                  <a:srgbClr val="000000"/>
                </a:solidFill>
                <a:effectLst/>
              </a:rPr>
              <a:t>Classification</a:t>
            </a:r>
          </a:p>
        </p:txBody>
      </p:sp>
      <p:sp>
        <p:nvSpPr>
          <p:cNvPr id="26633" name="Text Box 5"/>
          <p:cNvSpPr txBox="1">
            <a:spLocks noChangeArrowheads="1"/>
          </p:cNvSpPr>
          <p:nvPr/>
        </p:nvSpPr>
        <p:spPr>
          <a:xfrm>
            <a:off x="3935199"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algn="r" eaLnBrk="1" hangingPunct="1"/>
            <a:fld id="{D933A943-5315-40DC-A709-18577EF2E692}" type="slidenum">
              <a:rPr lang="en-US" altLang="en-US" sz="1300">
                <a:solidFill>
                  <a:srgbClr val="000000"/>
                </a:solidFill>
                <a:effectLst/>
              </a:rPr>
              <a:pPr algn="r" eaLnBrk="1" hangingPunct="1"/>
              <a:t>5</a:t>
            </a:fld>
            <a:endParaRPr lang="en-US" altLang="en-US" sz="1300">
              <a:solidFill>
                <a:srgbClr val="000000"/>
              </a:solidFill>
              <a:effectLst/>
            </a:endParaRPr>
          </a:p>
        </p:txBody>
      </p:sp>
    </p:spTree>
    <p:extLst>
      <p:ext uri="{BB962C8B-B14F-4D97-AF65-F5344CB8AC3E}">
        <p14:creationId xmlns:p14="http://schemas.microsoft.com/office/powerpoint/2010/main" val="404895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7650" name="Slide Image Placeholder 1"/>
          <p:cNvSpPr>
            <a:spLocks noGrp="1" noRot="1" noChangeAspect="1" noTextEdit="1"/>
          </p:cNvSpPr>
          <p:nvPr>
            <p:ph type="sldImg"/>
          </p:nvPr>
        </p:nvSpPr>
        <p:spPr>
          <a:effectLst/>
        </p:spPr>
      </p:sp>
      <p:sp>
        <p:nvSpPr>
          <p:cNvPr id="27651" name="Notes Placeholder 2"/>
          <p:cNvSpPr>
            <a:spLocks noGrp="1"/>
          </p:cNvSpPr>
          <p:nvPr>
            <p:ph type="body" idx="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ffectLst/>
              <a:latin typeface="Arial"/>
              <a:cs typeface="Arial"/>
            </a:endParaRPr>
          </a:p>
        </p:txBody>
      </p:sp>
      <p:sp>
        <p:nvSpPr>
          <p:cNvPr id="27652" name="Header Placeholder 3"/>
          <p:cNvSpPr>
            <a:spLocks noGrp="1"/>
          </p:cNvSpPr>
          <p:nvPr>
            <p:ph type="hdr" sz="quarter" idx="2"/>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
        <p:nvSpPr>
          <p:cNvPr id="27653" name="Footer Placeholder 4"/>
          <p:cNvSpPr>
            <a:spLocks noGrp="1"/>
          </p:cNvSpPr>
          <p:nvPr>
            <p:ph type="ftr" sz="quarter" idx="10"/>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
        <p:nvSpPr>
          <p:cNvPr id="27654" name="Slide Number Placeholder 5"/>
          <p:cNvSpPr>
            <a:spLocks noGrp="1"/>
          </p:cNvSpPr>
          <p:nvPr>
            <p:ph type="sldNum" sz="quarter" idx="1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fld id="{1307B954-7D92-42E7-8FF4-CFFC7248DB6F}" type="slidenum">
              <a:rPr lang="en-US" altLang="en-US" sz="1300" smtClean="0">
                <a:solidFill>
                  <a:schemeClr val="tx1"/>
                </a:solidFill>
                <a:effectLst/>
                <a:latin typeface="Arial"/>
                <a:cs typeface="Arial"/>
              </a:rPr>
              <a:pPr>
                <a:spcBef>
                  <a:spcPct val="0"/>
                </a:spcBef>
                <a:buSzPct val="45000"/>
                <a:buFont typeface="Wingdings" pitchFamily="2" charset="2"/>
                <a:buNone/>
              </a:pPr>
              <a:t>6</a:t>
            </a:fld>
            <a:endParaRPr lang="en-US" altLang="en-US" sz="1300">
              <a:solidFill>
                <a:schemeClr val="tx1"/>
              </a:solidFill>
              <a:effectLst/>
              <a:latin typeface="Arial"/>
              <a:cs typeface="Arial"/>
            </a:endParaRPr>
          </a:p>
        </p:txBody>
      </p:sp>
    </p:spTree>
    <p:extLst>
      <p:ext uri="{BB962C8B-B14F-4D97-AF65-F5344CB8AC3E}">
        <p14:creationId xmlns:p14="http://schemas.microsoft.com/office/powerpoint/2010/main" val="56965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6386" name="Slide Image Placeholder 1"/>
          <p:cNvSpPr>
            <a:spLocks noGrp="1" noRot="1" noChangeAspect="1" noTextEdit="1"/>
          </p:cNvSpPr>
          <p:nvPr>
            <p:ph type="sldImg"/>
          </p:nvPr>
        </p:nvSpPr>
        <p:spPr>
          <a:noFill/>
          <a:ln>
            <a:solidFill>
              <a:srgbClr val="000000"/>
            </a:solidFill>
            <a:miter lim="800000"/>
          </a:ln>
          <a:effectLst/>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compatLnSpc="1">
            <a:prstTxWarp prst="textNoShape">
              <a:avLst/>
            </a:prstTxWarp>
          </a:bodyPr>
          <a:lstStyle/>
          <a:p>
            <a:endParaRPr lang="en-US" altLang="en-US">
              <a:effectLst/>
            </a:endParaRPr>
          </a:p>
        </p:txBody>
      </p:sp>
      <p:sp>
        <p:nvSpPr>
          <p:cNvPr id="4" name="Slide Number Placeholder 3"/>
          <p:cNvSpPr>
            <a:spLocks noGrp="1"/>
          </p:cNvSpPr>
          <p:nvPr>
            <p:ph type="sldNum" sz="quarter" idx="5"/>
          </p:nvPr>
        </p:nvSpPr>
        <p:spPr>
          <a:effectLst/>
        </p:spPr>
        <p:txBody>
          <a:bodyPr/>
          <a:lstStyle/>
          <a:p>
            <a:fld id="{5D4BC138-7FC1-4260-B26A-E0EB01147D70}" type="slidenum">
              <a:rPr lang="en-US" smtClean="0">
                <a:effectLst/>
              </a:rPr>
              <a:t>7</a:t>
            </a:fld>
            <a:endParaRPr lang="en-US">
              <a:effectLst/>
            </a:endParaRPr>
          </a:p>
        </p:txBody>
      </p:sp>
    </p:spTree>
    <p:extLst>
      <p:ext uri="{BB962C8B-B14F-4D97-AF65-F5344CB8AC3E}">
        <p14:creationId xmlns:p14="http://schemas.microsoft.com/office/powerpoint/2010/main" val="256330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8674" name="Slide Image Placeholder 1"/>
          <p:cNvSpPr>
            <a:spLocks noGrp="1" noRot="1" noChangeAspect="1" noTextEdit="1"/>
          </p:cNvSpPr>
          <p:nvPr>
            <p:ph type="sldImg"/>
          </p:nvPr>
        </p:nvSpPr>
        <p:spPr>
          <a:effectLst/>
        </p:spPr>
      </p:sp>
      <p:sp>
        <p:nvSpPr>
          <p:cNvPr id="28675" name="Notes Placeholder 2"/>
          <p:cNvSpPr>
            <a:spLocks noGrp="1"/>
          </p:cNvSpPr>
          <p:nvPr>
            <p:ph type="body" idx="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ffectLst/>
              <a:latin typeface="Arial"/>
              <a:cs typeface="Arial"/>
            </a:endParaRPr>
          </a:p>
        </p:txBody>
      </p:sp>
      <p:sp>
        <p:nvSpPr>
          <p:cNvPr id="28676" name="Header Placeholder 3"/>
          <p:cNvSpPr>
            <a:spLocks noGrp="1"/>
          </p:cNvSpPr>
          <p:nvPr>
            <p:ph type="hdr" sz="quarter" idx="2"/>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
        <p:nvSpPr>
          <p:cNvPr id="28677" name="Footer Placeholder 4"/>
          <p:cNvSpPr>
            <a:spLocks noGrp="1"/>
          </p:cNvSpPr>
          <p:nvPr>
            <p:ph type="ftr" sz="quarter" idx="10"/>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solidFill>
                  <a:schemeClr val="tx1"/>
                </a:solidFill>
                <a:effectLst/>
                <a:latin typeface="Arial"/>
                <a:cs typeface="Arial"/>
              </a:rPr>
              <a:t>Classification</a:t>
            </a:r>
          </a:p>
        </p:txBody>
      </p:sp>
      <p:sp>
        <p:nvSpPr>
          <p:cNvPr id="28678" name="Slide Number Placeholder 5"/>
          <p:cNvSpPr>
            <a:spLocks noGrp="1"/>
          </p:cNvSpPr>
          <p:nvPr>
            <p:ph type="sldNum" sz="quarter" idx="1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3900" algn="l"/>
                <a:tab pos="1447800" algn="l"/>
                <a:tab pos="2171700" algn="l"/>
                <a:tab pos="2895600" algn="l"/>
                <a:tab pos="3619500"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fld id="{3FFF112F-3005-48AD-8A33-F71C02924C39}" type="slidenum">
              <a:rPr lang="en-US" altLang="en-US" sz="1300" smtClean="0">
                <a:solidFill>
                  <a:schemeClr val="tx1"/>
                </a:solidFill>
                <a:effectLst/>
                <a:latin typeface="Arial"/>
                <a:cs typeface="Arial"/>
              </a:rPr>
              <a:pPr>
                <a:spcBef>
                  <a:spcPct val="0"/>
                </a:spcBef>
                <a:buSzPct val="45000"/>
                <a:buFont typeface="Wingdings" pitchFamily="2" charset="2"/>
                <a:buNone/>
              </a:pPr>
              <a:t>8</a:t>
            </a:fld>
            <a:endParaRPr lang="en-US" altLang="en-US" sz="1300">
              <a:solidFill>
                <a:schemeClr val="tx1"/>
              </a:solidFill>
              <a:effectLst/>
              <a:latin typeface="Arial"/>
              <a:cs typeface="Arial"/>
            </a:endParaRPr>
          </a:p>
        </p:txBody>
      </p:sp>
    </p:spTree>
    <p:extLst>
      <p:ext uri="{BB962C8B-B14F-4D97-AF65-F5344CB8AC3E}">
        <p14:creationId xmlns:p14="http://schemas.microsoft.com/office/powerpoint/2010/main" val="97850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a:effectLst/>
      </p:grpSpPr>
      <p:sp>
        <p:nvSpPr>
          <p:cNvPr id="29698" name="Rectangle 2"/>
          <p:cNvSpPr>
            <a:spLocks noGrp="1" noChangeArrowheads="1"/>
          </p:cNvSpPr>
          <p:nvPr>
            <p:ph type="hdr" sz="quarter"/>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effectLst/>
                <a:ea typeface="Arial Unicode MS" pitchFamily="34" charset="-128"/>
                <a:cs typeface="Arial Unicode MS" pitchFamily="34" charset="-128"/>
              </a:rPr>
              <a:t>Classification</a:t>
            </a:r>
          </a:p>
        </p:txBody>
      </p:sp>
      <p:sp>
        <p:nvSpPr>
          <p:cNvPr id="29699" name="Rectangle 6"/>
          <p:cNvSpPr>
            <a:spLocks noGrp="1" noChangeArrowheads="1"/>
          </p:cNvSpPr>
          <p:nvPr>
            <p:ph type="ftr" sz="quarter" idx="10"/>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r>
              <a:rPr lang="en-US" altLang="en-US" sz="1300">
                <a:effectLst/>
                <a:ea typeface="Arial Unicode MS" pitchFamily="34" charset="-128"/>
                <a:cs typeface="Arial Unicode MS" pitchFamily="34" charset="-128"/>
              </a:rPr>
              <a:t>Classification</a:t>
            </a:r>
          </a:p>
        </p:txBody>
      </p:sp>
      <p:sp>
        <p:nvSpPr>
          <p:cNvPr id="29700" name="Rectangle 7"/>
          <p:cNvSpPr>
            <a:spLocks noGrp="1" noChangeArrowheads="1"/>
          </p:cNvSpPr>
          <p:nvPr>
            <p:ph type="sldNum" sz="quarter" idx="11"/>
          </p:nvPr>
        </p:nvSpPr>
        <p:spPr>
          <a:noFill/>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1pPr>
            <a:lvl2pPr marL="776288" indent="-298450">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2pPr>
            <a:lvl3pPr marL="1195388"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3pPr>
            <a:lvl4pPr marL="1673225"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4pPr>
            <a:lvl5pPr marL="2152650" indent="-238125">
              <a:spcBef>
                <a:spcPct val="30000"/>
              </a:spcBef>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5pPr>
            <a:lvl6pPr marL="26098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6pPr>
            <a:lvl7pPr marL="30670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7pPr>
            <a:lvl8pPr marL="35242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8pPr>
            <a:lvl9pPr marL="3981450" indent="-238125" defTabSz="457200" eaLnBrk="0" fontAlgn="base" hangingPunct="0">
              <a:spcBef>
                <a:spcPct val="30000"/>
              </a:spcBef>
              <a:spcAft>
                <a:spcPct val="0"/>
              </a:spcAft>
              <a:buClr>
                <a:srgbClr val="000000"/>
              </a:buClr>
              <a:buSzTx/>
              <a:buFont typeface="Times New Roman" pitchFamily="18" charset="0"/>
              <a:tabLst>
                <a:tab pos="722313" algn="l"/>
                <a:tab pos="1446213" algn="l"/>
                <a:tab pos="2170113" algn="l"/>
                <a:tab pos="2894013" algn="l"/>
                <a:tab pos="3616325" algn="l"/>
              </a:tabLst>
              <a:defRPr sz="1200">
                <a:solidFill>
                  <a:srgbClr val="000000"/>
                </a:solidFill>
                <a:effectLst/>
                <a:latin typeface="Times New Roman" pitchFamily="18" charset="0"/>
              </a:defRPr>
            </a:lvl9pPr>
          </a:lstStyle>
          <a:p>
            <a:pPr>
              <a:spcBef>
                <a:spcPct val="0"/>
              </a:spcBef>
              <a:buSzPct val="45000"/>
              <a:buFont typeface="Wingdings" pitchFamily="2" charset="2"/>
              <a:buNone/>
            </a:pPr>
            <a:fld id="{7F41FC12-8E33-4405-B85C-5F3CAD6FE4AB}" type="slidenum">
              <a:rPr lang="en-US" altLang="en-US" sz="1300" smtClean="0">
                <a:effectLst/>
              </a:rPr>
              <a:pPr>
                <a:spcBef>
                  <a:spcPct val="0"/>
                </a:spcBef>
                <a:buSzPct val="45000"/>
                <a:buFont typeface="Wingdings" pitchFamily="2" charset="2"/>
                <a:buNone/>
              </a:pPr>
              <a:t>9</a:t>
            </a:fld>
            <a:endParaRPr lang="en-US" altLang="en-US" sz="1300">
              <a:effectLst/>
            </a:endParaRPr>
          </a:p>
        </p:txBody>
      </p:sp>
      <p:sp>
        <p:nvSpPr>
          <p:cNvPr id="29701" name="Rectangle 1"/>
          <p:cNvSpPr>
            <a:spLocks noGrp="1" noRot="1" noChangeAspect="1" noChangeArrowheads="1" noTextEdit="1"/>
          </p:cNvSpPr>
          <p:nvPr>
            <p:ph type="sldImg" idx="2"/>
          </p:nvPr>
        </p:nvSpPr>
        <p:spPr>
          <a:solidFill>
            <a:srgbClr val="FFFFFF"/>
          </a:solidFill>
          <a:effectLst/>
        </p:spPr>
      </p:sp>
      <p:sp>
        <p:nvSpPr>
          <p:cNvPr id="29702" name="Rectangle 2"/>
          <p:cNvSpPr>
            <a:spLocks noGrp="1" noChangeArrowheads="1"/>
          </p:cNvSpPr>
          <p:nvPr>
            <p:ph type="body" idx="1"/>
          </p:nvPr>
        </p:nvSpPr>
        <p:spPr>
          <a:xfrm>
            <a:off x="694920" y="4379996"/>
            <a:ext cx="5557061" cy="4151891"/>
          </a:xfrm>
          <a:noFill/>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effectLst/>
              <a:latin typeface="Times New Roman" pitchFamily="18" charset="0"/>
            </a:endParaRPr>
          </a:p>
        </p:txBody>
      </p:sp>
      <p:sp>
        <p:nvSpPr>
          <p:cNvPr id="29703" name="Text Box 3"/>
          <p:cNvSpPr txBox="1">
            <a:spLocks noChangeArrowheads="1"/>
          </p:cNvSpPr>
          <p:nvPr/>
        </p:nvSpPr>
        <p:spPr>
          <a:xfrm>
            <a:off x="0" y="1"/>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75" tIns="48238" rIns="96475" bIns="48238"/>
          <a:lstStyle>
            <a:lvl1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1pPr>
            <a:lvl2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2pPr>
            <a:lvl3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3pPr>
            <a:lvl4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4pPr>
            <a:lvl5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5pPr>
            <a:lvl6pPr marL="25146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6pPr>
            <a:lvl7pPr marL="29718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7pPr>
            <a:lvl8pPr marL="34290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8pPr>
            <a:lvl9pPr marL="38862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9pPr>
          </a:lstStyle>
          <a:p>
            <a:pPr eaLnBrk="1" hangingPunct="1">
              <a:spcBef>
                <a:spcPct val="0"/>
              </a:spcBef>
            </a:pPr>
            <a:r>
              <a:rPr lang="en-US" altLang="en-US" sz="1300">
                <a:effectLst/>
                <a:latin typeface="Arial"/>
              </a:rPr>
              <a:t>Classification</a:t>
            </a:r>
          </a:p>
        </p:txBody>
      </p:sp>
      <p:sp>
        <p:nvSpPr>
          <p:cNvPr id="29704" name="Text Box 4"/>
          <p:cNvSpPr txBox="1">
            <a:spLocks noChangeArrowheads="1"/>
          </p:cNvSpPr>
          <p:nvPr/>
        </p:nvSpPr>
        <p:spPr>
          <a:xfrm>
            <a:off x="0"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75" tIns="48238" rIns="96475" bIns="48238" anchor="b"/>
          <a:lstStyle>
            <a:lvl1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1pPr>
            <a:lvl2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2pPr>
            <a:lvl3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3pPr>
            <a:lvl4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4pPr>
            <a:lvl5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5pPr>
            <a:lvl6pPr marL="25146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6pPr>
            <a:lvl7pPr marL="29718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7pPr>
            <a:lvl8pPr marL="34290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8pPr>
            <a:lvl9pPr marL="38862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9pPr>
          </a:lstStyle>
          <a:p>
            <a:pPr eaLnBrk="1" hangingPunct="1">
              <a:spcBef>
                <a:spcPct val="0"/>
              </a:spcBef>
            </a:pPr>
            <a:r>
              <a:rPr lang="en-US" altLang="en-US" sz="1300">
                <a:effectLst/>
                <a:latin typeface="Arial"/>
              </a:rPr>
              <a:t>Classification</a:t>
            </a:r>
          </a:p>
        </p:txBody>
      </p:sp>
      <p:sp>
        <p:nvSpPr>
          <p:cNvPr id="29705" name="Text Box 5"/>
          <p:cNvSpPr txBox="1">
            <a:spLocks noChangeArrowheads="1"/>
          </p:cNvSpPr>
          <p:nvPr/>
        </p:nvSpPr>
        <p:spPr>
          <a:xfrm>
            <a:off x="3935199" y="8755989"/>
            <a:ext cx="3010553" cy="46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75" tIns="48238" rIns="96475" bIns="48238" anchor="b"/>
          <a:lstStyle>
            <a:lvl1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1pPr>
            <a:lvl2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2pPr>
            <a:lvl3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3pPr>
            <a:lvl4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4pPr>
            <a:lvl5pPr>
              <a:spcBef>
                <a:spcPct val="300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5pPr>
            <a:lvl6pPr marL="25146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6pPr>
            <a:lvl7pPr marL="29718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7pPr>
            <a:lvl8pPr marL="34290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8pPr>
            <a:lvl9pPr marL="3886200" indent="-228600" defTabSz="457200" eaLnBrk="0" fontAlgn="base" hangingPunct="0">
              <a:spcBef>
                <a:spcPct val="300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ffectLst/>
                <a:latin typeface="Times New Roman" pitchFamily="18" charset="0"/>
              </a:defRPr>
            </a:lvl9pPr>
          </a:lstStyle>
          <a:p>
            <a:pPr algn="r" eaLnBrk="1" hangingPunct="1">
              <a:spcBef>
                <a:spcPct val="0"/>
              </a:spcBef>
            </a:pPr>
            <a:fld id="{61A12655-A561-4E55-8529-2323CE9C527F}" type="slidenum">
              <a:rPr lang="en-US" altLang="en-US" sz="1300">
                <a:effectLst/>
                <a:latin typeface="Arial"/>
              </a:rPr>
              <a:pPr algn="r" eaLnBrk="1" hangingPunct="1">
                <a:spcBef>
                  <a:spcPct val="0"/>
                </a:spcBef>
              </a:pPr>
              <a:t>9</a:t>
            </a:fld>
            <a:endParaRPr lang="en-US" altLang="en-US" sz="1300">
              <a:effectLst/>
              <a:latin typeface="Arial"/>
            </a:endParaRPr>
          </a:p>
        </p:txBody>
      </p:sp>
    </p:spTree>
    <p:extLst>
      <p:ext uri="{BB962C8B-B14F-4D97-AF65-F5344CB8AC3E}">
        <p14:creationId xmlns:p14="http://schemas.microsoft.com/office/powerpoint/2010/main" val="156446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Slide Image Placeholder 1"/>
          <p:cNvSpPr>
            <a:spLocks noGrp="1" noRot="1" noChangeAspect="1"/>
          </p:cNvSpPr>
          <p:nvPr>
            <p:ph type="sldImg"/>
          </p:nvPr>
        </p:nvSpPr>
        <p:spPr>
          <a:effectLst/>
        </p:spPr>
      </p:sp>
      <p:sp>
        <p:nvSpPr>
          <p:cNvPr id="3" name="Notes Placeholder 2"/>
          <p:cNvSpPr>
            <a:spLocks noGrp="1"/>
          </p:cNvSpPr>
          <p:nvPr>
            <p:ph type="body" idx="1"/>
          </p:nvPr>
        </p:nvSpPr>
        <p:spPr>
          <a:effectLst/>
        </p:spPr>
        <p:txBody>
          <a:bodyPr/>
          <a:lstStyle/>
          <a:p>
            <a:endParaRPr lang="en-US">
              <a:effectLst/>
            </a:endParaRPr>
          </a:p>
        </p:txBody>
      </p:sp>
      <p:sp>
        <p:nvSpPr>
          <p:cNvPr id="4" name="Slide Number Placeholder 3"/>
          <p:cNvSpPr>
            <a:spLocks noGrp="1"/>
          </p:cNvSpPr>
          <p:nvPr>
            <p:ph type="sldNum" sz="quarter" idx="10"/>
          </p:nvPr>
        </p:nvSpPr>
        <p:spPr>
          <a:effectLst/>
        </p:spPr>
        <p:txBody>
          <a:bodyPr/>
          <a:lstStyle/>
          <a:p>
            <a:fld id="{3D4A6D15-DBB9-4B02-BAB8-E56B40DA7877}" type="slidenum">
              <a:rPr lang="en-US" smtClean="0">
                <a:effectLst/>
              </a:rPr>
              <a:t>11</a:t>
            </a:fld>
            <a:endParaRPr lang="en-US">
              <a:effectLst/>
            </a:endParaRPr>
          </a:p>
        </p:txBody>
      </p:sp>
    </p:spTree>
    <p:extLst>
      <p:ext uri="{BB962C8B-B14F-4D97-AF65-F5344CB8AC3E}">
        <p14:creationId xmlns:p14="http://schemas.microsoft.com/office/powerpoint/2010/main" val="333259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tretch>
            <a:fillRect/>
          </a:stretch>
        </a:blipFill>
        <a:effectLst/>
      </p:bgPr>
    </p:bg>
    <p:spTree>
      <p:nvGrpSpPr>
        <p:cNvPr id="1" name=""/>
        <p:cNvGrpSpPr/>
        <p:nvPr/>
      </p:nvGrpSpPr>
      <p:grpSpPr>
        <a:xfrm>
          <a:off x="0" y="0"/>
          <a:ext cx="0" cy="0"/>
          <a:chOff x="0" y="0"/>
          <a:chExt cx="0" cy="0"/>
        </a:xfrm>
        <a:effectLst/>
      </p:grpSpPr>
      <p:sp>
        <p:nvSpPr>
          <p:cNvPr id="3" name="TextBox 2"/>
          <p:cNvSpPr txBox="1">
            <a:spLocks noChangeArrowheads="1"/>
          </p:cNvSpPr>
          <p:nvPr userDrawn="1"/>
        </p:nvSpPr>
        <p:spPr>
          <a:xfrm>
            <a:off x="0" y="0"/>
            <a:ext cx="9144000"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effectLst/>
                <a:latin typeface="Arial"/>
                <a:cs typeface="Arial"/>
              </a:defRPr>
            </a:lvl1pPr>
            <a:lvl2pPr marL="742950" indent="-285750" eaLnBrk="0" hangingPunct="0">
              <a:defRPr>
                <a:solidFill>
                  <a:schemeClr val="tx1"/>
                </a:solidFill>
                <a:effectLst/>
                <a:latin typeface="Arial"/>
                <a:cs typeface="Arial"/>
              </a:defRPr>
            </a:lvl2pPr>
            <a:lvl3pPr marL="1143000" indent="-228600" eaLnBrk="0" hangingPunct="0">
              <a:defRPr>
                <a:solidFill>
                  <a:schemeClr val="tx1"/>
                </a:solidFill>
                <a:effectLst/>
                <a:latin typeface="Arial"/>
                <a:cs typeface="Arial"/>
              </a:defRPr>
            </a:lvl3pPr>
            <a:lvl4pPr marL="1600200" indent="-228600" eaLnBrk="0" hangingPunct="0">
              <a:defRPr>
                <a:solidFill>
                  <a:schemeClr val="tx1"/>
                </a:solidFill>
                <a:effectLst/>
                <a:latin typeface="Arial"/>
                <a:cs typeface="Arial"/>
              </a:defRPr>
            </a:lvl4pPr>
            <a:lvl5pPr marL="2057400" indent="-228600" eaLnBrk="0" hangingPunct="0">
              <a:defRPr>
                <a:solidFill>
                  <a:schemeClr val="tx1"/>
                </a:solidFill>
                <a:effectLst/>
                <a:latin typeface="Arial"/>
                <a:cs typeface="Arial"/>
              </a:defRPr>
            </a:lvl5pPr>
            <a:lvl6pPr marL="2514600" indent="-228600" eaLnBrk="0" fontAlgn="base" hangingPunct="0">
              <a:spcBef>
                <a:spcPct val="0"/>
              </a:spcBef>
              <a:spcAft>
                <a:spcPct val="0"/>
              </a:spcAft>
              <a:defRPr>
                <a:solidFill>
                  <a:schemeClr val="tx1"/>
                </a:solidFill>
                <a:effectLst/>
                <a:latin typeface="Arial"/>
                <a:cs typeface="Arial"/>
              </a:defRPr>
            </a:lvl6pPr>
            <a:lvl7pPr marL="2971800" indent="-228600" eaLnBrk="0" fontAlgn="base" hangingPunct="0">
              <a:spcBef>
                <a:spcPct val="0"/>
              </a:spcBef>
              <a:spcAft>
                <a:spcPct val="0"/>
              </a:spcAft>
              <a:defRPr>
                <a:solidFill>
                  <a:schemeClr val="tx1"/>
                </a:solidFill>
                <a:effectLst/>
                <a:latin typeface="Arial"/>
                <a:cs typeface="Arial"/>
              </a:defRPr>
            </a:lvl7pPr>
            <a:lvl8pPr marL="3429000" indent="-228600" eaLnBrk="0" fontAlgn="base" hangingPunct="0">
              <a:spcBef>
                <a:spcPct val="0"/>
              </a:spcBef>
              <a:spcAft>
                <a:spcPct val="0"/>
              </a:spcAft>
              <a:defRPr>
                <a:solidFill>
                  <a:schemeClr val="tx1"/>
                </a:solidFill>
                <a:effectLst/>
                <a:latin typeface="Arial"/>
                <a:cs typeface="Arial"/>
              </a:defRPr>
            </a:lvl8pPr>
            <a:lvl9pPr marL="3886200" indent="-228600" eaLnBrk="0" fontAlgn="base" hangingPunct="0">
              <a:spcBef>
                <a:spcPct val="0"/>
              </a:spcBef>
              <a:spcAft>
                <a:spcPct val="0"/>
              </a:spcAft>
              <a:defRPr>
                <a:solidFill>
                  <a:schemeClr val="tx1"/>
                </a:solidFill>
                <a:effectLst/>
                <a:latin typeface="Arial"/>
                <a:cs typeface="Arial"/>
              </a:defRPr>
            </a:lvl9pPr>
          </a:lstStyle>
          <a:p>
            <a:pPr algn="ctr" eaLnBrk="1" hangingPunct="1"/>
            <a:r>
              <a:rPr lang="en-US" altLang="en-US" sz="1100">
                <a:solidFill>
                  <a:srgbClr val="FFFFFF"/>
                </a:solidFill>
                <a:effectLst/>
              </a:rPr>
              <a:t>	</a:t>
            </a:r>
          </a:p>
        </p:txBody>
      </p:sp>
      <p:pic>
        <p:nvPicPr>
          <p:cNvPr id="4" name="Picture 3" descr="C:\Users\572467\Documents\IARPA\Logos\IARPA_mark.png"/>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a:xfrm>
            <a:off x="494519" y="3464945"/>
            <a:ext cx="877824" cy="877824"/>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451389" y="2989457"/>
            <a:ext cx="8229600" cy="914400"/>
          </a:xfrm>
          <a:effectLst/>
        </p:spPr>
        <p:txBody>
          <a:bodyPr/>
          <a:lstStyle>
            <a:lvl1pPr>
              <a:defRPr>
                <a:solidFill>
                  <a:schemeClr val="bg1"/>
                </a:solidFill>
                <a:effectLst/>
              </a:defRPr>
            </a:lvl1pPr>
          </a:lstStyle>
          <a:p>
            <a:r>
              <a:rPr lang="en-US">
                <a:effectLst/>
              </a:rPr>
              <a:t>Click to edit Master title style</a:t>
            </a:r>
          </a:p>
        </p:txBody>
      </p:sp>
    </p:spTree>
    <p:extLst>
      <p:ext uri="{BB962C8B-B14F-4D97-AF65-F5344CB8AC3E}">
        <p14:creationId xmlns:p14="http://schemas.microsoft.com/office/powerpoint/2010/main" val="268637042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a:effectLst/>
      </p:grpSpPr>
      <p:sp>
        <p:nvSpPr>
          <p:cNvPr id="4" name="TextBox 3"/>
          <p:cNvSpPr txBox="1">
            <a:spLocks noChangeArrowheads="1"/>
          </p:cNvSpPr>
          <p:nvPr userDrawn="1"/>
        </p:nvSpPr>
        <p:spPr>
          <a:xfrm>
            <a:off x="0" y="6383338"/>
            <a:ext cx="91440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effectLst/>
                <a:latin typeface="Arial"/>
                <a:cs typeface="Arial"/>
              </a:defRPr>
            </a:lvl1pPr>
            <a:lvl2pPr marL="742950" indent="-285750" eaLnBrk="0" hangingPunct="0">
              <a:defRPr>
                <a:solidFill>
                  <a:schemeClr val="tx1"/>
                </a:solidFill>
                <a:effectLst/>
                <a:latin typeface="Arial"/>
                <a:cs typeface="Arial"/>
              </a:defRPr>
            </a:lvl2pPr>
            <a:lvl3pPr marL="1143000" indent="-228600" eaLnBrk="0" hangingPunct="0">
              <a:defRPr>
                <a:solidFill>
                  <a:schemeClr val="tx1"/>
                </a:solidFill>
                <a:effectLst/>
                <a:latin typeface="Arial"/>
                <a:cs typeface="Arial"/>
              </a:defRPr>
            </a:lvl3pPr>
            <a:lvl4pPr marL="1600200" indent="-228600" eaLnBrk="0" hangingPunct="0">
              <a:defRPr>
                <a:solidFill>
                  <a:schemeClr val="tx1"/>
                </a:solidFill>
                <a:effectLst/>
                <a:latin typeface="Arial"/>
                <a:cs typeface="Arial"/>
              </a:defRPr>
            </a:lvl4pPr>
            <a:lvl5pPr marL="2057400" indent="-228600" eaLnBrk="0" hangingPunct="0">
              <a:defRPr>
                <a:solidFill>
                  <a:schemeClr val="tx1"/>
                </a:solidFill>
                <a:effectLst/>
                <a:latin typeface="Arial"/>
                <a:cs typeface="Arial"/>
              </a:defRPr>
            </a:lvl5pPr>
            <a:lvl6pPr marL="2514600" indent="-228600" eaLnBrk="0" fontAlgn="base" hangingPunct="0">
              <a:spcBef>
                <a:spcPct val="0"/>
              </a:spcBef>
              <a:spcAft>
                <a:spcPct val="0"/>
              </a:spcAft>
              <a:defRPr>
                <a:solidFill>
                  <a:schemeClr val="tx1"/>
                </a:solidFill>
                <a:effectLst/>
                <a:latin typeface="Arial"/>
                <a:cs typeface="Arial"/>
              </a:defRPr>
            </a:lvl6pPr>
            <a:lvl7pPr marL="2971800" indent="-228600" eaLnBrk="0" fontAlgn="base" hangingPunct="0">
              <a:spcBef>
                <a:spcPct val="0"/>
              </a:spcBef>
              <a:spcAft>
                <a:spcPct val="0"/>
              </a:spcAft>
              <a:defRPr>
                <a:solidFill>
                  <a:schemeClr val="tx1"/>
                </a:solidFill>
                <a:effectLst/>
                <a:latin typeface="Arial"/>
                <a:cs typeface="Arial"/>
              </a:defRPr>
            </a:lvl7pPr>
            <a:lvl8pPr marL="3429000" indent="-228600" eaLnBrk="0" fontAlgn="base" hangingPunct="0">
              <a:spcBef>
                <a:spcPct val="0"/>
              </a:spcBef>
              <a:spcAft>
                <a:spcPct val="0"/>
              </a:spcAft>
              <a:defRPr>
                <a:solidFill>
                  <a:schemeClr val="tx1"/>
                </a:solidFill>
                <a:effectLst/>
                <a:latin typeface="Arial"/>
                <a:cs typeface="Arial"/>
              </a:defRPr>
            </a:lvl8pPr>
            <a:lvl9pPr marL="3886200" indent="-228600" eaLnBrk="0" fontAlgn="base" hangingPunct="0">
              <a:spcBef>
                <a:spcPct val="0"/>
              </a:spcBef>
              <a:spcAft>
                <a:spcPct val="0"/>
              </a:spcAft>
              <a:defRPr>
                <a:solidFill>
                  <a:schemeClr val="tx1"/>
                </a:solidFill>
                <a:effectLst/>
                <a:latin typeface="Arial"/>
                <a:cs typeface="Arial"/>
              </a:defRPr>
            </a:lvl9pPr>
          </a:lstStyle>
          <a:p>
            <a:pPr algn="ctr" eaLnBrk="1" hangingPunct="1"/>
            <a:r>
              <a:rPr lang="en-US" altLang="en-US" sz="1400">
                <a:solidFill>
                  <a:srgbClr val="7F7F7F"/>
                </a:solidFill>
                <a:effectLst/>
              </a:rPr>
              <a:t>INTELLIGENCE ADVANCED RESEARCH PROJECTS ACTIVITY (IARPA)</a:t>
            </a:r>
          </a:p>
        </p:txBody>
      </p:sp>
      <p:sp>
        <p:nvSpPr>
          <p:cNvPr id="2" name="Title 1"/>
          <p:cNvSpPr>
            <a:spLocks noGrp="1"/>
          </p:cNvSpPr>
          <p:nvPr>
            <p:ph type="title"/>
          </p:nvPr>
        </p:nvSpPr>
        <p:spPr>
          <a:xfrm>
            <a:off x="457200" y="762000"/>
            <a:ext cx="8229600" cy="609600"/>
          </a:xfrm>
          <a:effectLst/>
        </p:spPr>
        <p:txBody>
          <a:bodyPr/>
          <a:lstStyle>
            <a:lvl1pPr>
              <a:defRPr sz="2800">
                <a:effectLst/>
              </a:defRPr>
            </a:lvl1pPr>
          </a:lstStyle>
          <a:p>
            <a:r>
              <a:rPr lang="en-US">
                <a:effectLst/>
              </a:rPr>
              <a:t>Click to edit Master title style</a:t>
            </a:r>
          </a:p>
        </p:txBody>
      </p:sp>
      <p:sp>
        <p:nvSpPr>
          <p:cNvPr id="3" name="Content Placeholder 2"/>
          <p:cNvSpPr>
            <a:spLocks noGrp="1"/>
          </p:cNvSpPr>
          <p:nvPr>
            <p:ph idx="1"/>
          </p:nvPr>
        </p:nvSpPr>
        <p:spPr>
          <a:xfrm>
            <a:off x="152400" y="1371600"/>
            <a:ext cx="8801100" cy="4800601"/>
          </a:xfrm>
          <a:effectLst/>
        </p:spPr>
        <p:txBody>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stStyle>
          <a:p>
            <a:pPr lvl="0"/>
            <a:r>
              <a:rPr lang="en-US">
                <a:effectLst/>
              </a:rPr>
              <a:t>Click to edit Master text styles</a:t>
            </a:r>
          </a:p>
          <a:p>
            <a:pPr lvl="1"/>
            <a:r>
              <a:rPr lang="en-US">
                <a:effectLst/>
              </a:rPr>
              <a:t>Second level</a:t>
            </a:r>
          </a:p>
          <a:p>
            <a:pPr lvl="2"/>
            <a:r>
              <a:rPr lang="en-US">
                <a:effectLst/>
              </a:rPr>
              <a:t>Third level</a:t>
            </a:r>
          </a:p>
          <a:p>
            <a:pPr lvl="3"/>
            <a:r>
              <a:rPr lang="en-US">
                <a:effectLst/>
              </a:rPr>
              <a:t>Fourth level</a:t>
            </a:r>
          </a:p>
          <a:p>
            <a:pPr lvl="4"/>
            <a:r>
              <a:rPr lang="en-US">
                <a:effectLst/>
              </a:rPr>
              <a:t>Fifth level</a:t>
            </a:r>
          </a:p>
        </p:txBody>
      </p:sp>
      <p:sp>
        <p:nvSpPr>
          <p:cNvPr id="8" name="Rectangle 6"/>
          <p:cNvSpPr>
            <a:spLocks noGrp="1" noChangeArrowheads="1"/>
          </p:cNvSpPr>
          <p:nvPr>
            <p:ph type="sldNum" sz="quarter" idx="10"/>
          </p:nvPr>
        </p:nvSpPr>
        <p:spPr>
          <a:effectLst/>
        </p:spPr>
        <p:txBody>
          <a:bodyPr/>
          <a:lstStyle>
            <a:lvl1pPr fontAlgn="auto">
              <a:spcBef>
                <a:spcPct val="0"/>
              </a:spcBef>
              <a:spcAft>
                <a:spcPct val="0"/>
              </a:spcAft>
            </a:lvl1pPr>
          </a:lstStyle>
          <a:p>
            <a:fld id="{7B573FED-538E-45BF-A058-3DE1AE70D1C2}" type="slidenum">
              <a:rPr lang="en-US">
                <a:effectLst/>
              </a:rPr>
              <a:t>‹#›</a:t>
            </a:fld>
            <a:endParaRPr lang="en-US">
              <a:effectLst/>
            </a:endParaRPr>
          </a:p>
        </p:txBody>
      </p:sp>
      <p:pic>
        <p:nvPicPr>
          <p:cNvPr id="7" name="Picture 3" descr="C:\Users\572467\Documents\IARPA\Logos\IARPA_mark.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a:xfrm>
            <a:off x="8120272" y="161026"/>
            <a:ext cx="877824" cy="87782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644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Title Slide">
    <p:bg>
      <p:bgPr>
        <a:blipFill dpi="0" rotWithShape="0">
          <a:blip r:embed="rId2"/>
          <a:stretch>
            <a:fillRect/>
          </a:stretch>
        </a:blipFill>
        <a:effectLst/>
      </p:bgPr>
    </p:bg>
    <p:spTree>
      <p:nvGrpSpPr>
        <p:cNvPr id="1" name=""/>
        <p:cNvGrpSpPr/>
        <p:nvPr/>
      </p:nvGrpSpPr>
      <p:grpSpPr>
        <a:xfrm>
          <a:off x="0" y="0"/>
          <a:ext cx="0" cy="0"/>
          <a:chOff x="0" y="0"/>
          <a:chExt cx="0" cy="0"/>
        </a:xfrm>
        <a:effectLst/>
      </p:grpSpPr>
      <p:pic>
        <p:nvPicPr>
          <p:cNvPr id="2" name="Picture 1" descr="IARPA_logo (Small)"/>
          <p:cNvPicPr>
            <a:picLocks noChangeAspect="1" noChangeArrowheads="1"/>
          </p:cNvPicPr>
          <p:nvPr userDrawn="1"/>
        </p:nvPicPr>
        <p:blipFill>
          <a:blip r:embed="rId3"/>
          <a:srcRect l="16432" r="16710" b="39634"/>
          <a:stretch>
            <a:fillRect/>
          </a:stretch>
        </p:blipFill>
        <p:spPr>
          <a:xfrm>
            <a:off x="494635" y="3469959"/>
            <a:ext cx="913836" cy="873441"/>
          </a:xfrm>
          <a:prstGeom prst="ellipse">
            <a:avLst/>
          </a:prstGeom>
          <a:noFill/>
          <a:ln w="9525">
            <a:noFill/>
            <a:miter lim="800000"/>
          </a:ln>
          <a:effectLst/>
        </p:spPr>
      </p:pic>
    </p:spTree>
    <p:extLst>
      <p:ext uri="{BB962C8B-B14F-4D97-AF65-F5344CB8AC3E}">
        <p14:creationId xmlns:p14="http://schemas.microsoft.com/office/powerpoint/2010/main" val="283330690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a:effectLst/>
      </p:grpSpPr>
    </p:spTree>
    <p:extLst>
      <p:ext uri="{BB962C8B-B14F-4D97-AF65-F5344CB8AC3E}">
        <p14:creationId xmlns:p14="http://schemas.microsoft.com/office/powerpoint/2010/main" val="3451686982"/>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tretch>
            <a:fillRect/>
          </a:stretch>
        </a:blipFill>
        <a:effectLst/>
      </p:bgPr>
    </p:bg>
    <p:spTree>
      <p:nvGrpSpPr>
        <p:cNvPr id="1" name=""/>
        <p:cNvGrpSpPr/>
        <p:nvPr/>
      </p:nvGrpSpPr>
      <p:grpSpPr>
        <a:xfrm>
          <a:off x="0" y="0"/>
          <a:ext cx="0" cy="0"/>
          <a:chOff x="0" y="0"/>
          <a:chExt cx="0" cy="0"/>
        </a:xfrm>
        <a:effectLst/>
      </p:grpSpPr>
      <p:sp>
        <p:nvSpPr>
          <p:cNvPr id="2" name="TextBox 5"/>
          <p:cNvSpPr txBox="1">
            <a:spLocks noChangeArrowheads="1"/>
          </p:cNvSpPr>
          <p:nvPr/>
        </p:nvSpPr>
        <p:spPr>
          <a:xfrm>
            <a:off x="0" y="6383338"/>
            <a:ext cx="91440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effectLst/>
                <a:latin typeface="Arial"/>
                <a:cs typeface="Arial"/>
              </a:defRPr>
            </a:lvl1pPr>
            <a:lvl2pPr marL="742950" indent="-285750" eaLnBrk="0" hangingPunct="0">
              <a:defRPr>
                <a:solidFill>
                  <a:schemeClr val="tx1"/>
                </a:solidFill>
                <a:effectLst/>
                <a:latin typeface="Arial"/>
                <a:cs typeface="Arial"/>
              </a:defRPr>
            </a:lvl2pPr>
            <a:lvl3pPr marL="1143000" indent="-228600" eaLnBrk="0" hangingPunct="0">
              <a:defRPr>
                <a:solidFill>
                  <a:schemeClr val="tx1"/>
                </a:solidFill>
                <a:effectLst/>
                <a:latin typeface="Arial"/>
                <a:cs typeface="Arial"/>
              </a:defRPr>
            </a:lvl3pPr>
            <a:lvl4pPr marL="1600200" indent="-228600" eaLnBrk="0" hangingPunct="0">
              <a:defRPr>
                <a:solidFill>
                  <a:schemeClr val="tx1"/>
                </a:solidFill>
                <a:effectLst/>
                <a:latin typeface="Arial"/>
                <a:cs typeface="Arial"/>
              </a:defRPr>
            </a:lvl4pPr>
            <a:lvl5pPr marL="2057400" indent="-228600" eaLnBrk="0" hangingPunct="0">
              <a:defRPr>
                <a:solidFill>
                  <a:schemeClr val="tx1"/>
                </a:solidFill>
                <a:effectLst/>
                <a:latin typeface="Arial"/>
                <a:cs typeface="Arial"/>
              </a:defRPr>
            </a:lvl5pPr>
            <a:lvl6pPr marL="2514600" indent="-228600" eaLnBrk="0" fontAlgn="base" hangingPunct="0">
              <a:spcBef>
                <a:spcPct val="0"/>
              </a:spcBef>
              <a:spcAft>
                <a:spcPct val="0"/>
              </a:spcAft>
              <a:defRPr>
                <a:solidFill>
                  <a:schemeClr val="tx1"/>
                </a:solidFill>
                <a:effectLst/>
                <a:latin typeface="Arial"/>
                <a:cs typeface="Arial"/>
              </a:defRPr>
            </a:lvl6pPr>
            <a:lvl7pPr marL="2971800" indent="-228600" eaLnBrk="0" fontAlgn="base" hangingPunct="0">
              <a:spcBef>
                <a:spcPct val="0"/>
              </a:spcBef>
              <a:spcAft>
                <a:spcPct val="0"/>
              </a:spcAft>
              <a:defRPr>
                <a:solidFill>
                  <a:schemeClr val="tx1"/>
                </a:solidFill>
                <a:effectLst/>
                <a:latin typeface="Arial"/>
                <a:cs typeface="Arial"/>
              </a:defRPr>
            </a:lvl7pPr>
            <a:lvl8pPr marL="3429000" indent="-228600" eaLnBrk="0" fontAlgn="base" hangingPunct="0">
              <a:spcBef>
                <a:spcPct val="0"/>
              </a:spcBef>
              <a:spcAft>
                <a:spcPct val="0"/>
              </a:spcAft>
              <a:defRPr>
                <a:solidFill>
                  <a:schemeClr val="tx1"/>
                </a:solidFill>
                <a:effectLst/>
                <a:latin typeface="Arial"/>
                <a:cs typeface="Arial"/>
              </a:defRPr>
            </a:lvl8pPr>
            <a:lvl9pPr marL="3886200" indent="-228600" eaLnBrk="0" fontAlgn="base" hangingPunct="0">
              <a:spcBef>
                <a:spcPct val="0"/>
              </a:spcBef>
              <a:spcAft>
                <a:spcPct val="0"/>
              </a:spcAft>
              <a:defRPr>
                <a:solidFill>
                  <a:schemeClr val="tx1"/>
                </a:solidFill>
                <a:effectLst/>
                <a:latin typeface="Arial"/>
                <a:cs typeface="Arial"/>
              </a:defRPr>
            </a:lvl9pPr>
          </a:lstStyle>
          <a:p>
            <a:pPr algn="ctr" eaLnBrk="1" hangingPunct="1"/>
            <a:r>
              <a:rPr lang="en-US" altLang="en-US" sz="1400">
                <a:solidFill>
                  <a:srgbClr val="7F7F7F"/>
                </a:solidFill>
                <a:effectLst/>
              </a:rPr>
              <a:t>INTELLIGENCE ADVANCED RESEARCH PROJECTS ACTIVITY (IARPA)</a:t>
            </a:r>
          </a:p>
        </p:txBody>
      </p:sp>
      <p:sp>
        <p:nvSpPr>
          <p:cNvPr id="1026" name="Rectangle 2"/>
          <p:cNvSpPr>
            <a:spLocks noGrp="1" noChangeArrowheads="1"/>
          </p:cNvSpPr>
          <p:nvPr>
            <p:ph type="title"/>
          </p:nvPr>
        </p:nvSpPr>
        <p:spPr>
          <a:xfrm>
            <a:off x="457200" y="68580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chor="ctr" anchorCtr="0" compatLnSpc="1">
            <a:prstTxWarp prst="textNoShape">
              <a:avLst/>
            </a:prstTxWarp>
          </a:bodyPr>
          <a:lstStyle/>
          <a:p>
            <a:pPr lvl="0"/>
            <a:r>
              <a:rPr lang="en-US" altLang="en-US">
                <a:effectLst/>
              </a:rPr>
              <a:t>Click to edit Master title style</a:t>
            </a:r>
          </a:p>
        </p:txBody>
      </p:sp>
      <p:sp>
        <p:nvSpPr>
          <p:cNvPr id="1027" name="Rectangle 3"/>
          <p:cNvSpPr>
            <a:spLocks noGrp="1" noChangeArrowheads="1"/>
          </p:cNvSpPr>
          <p:nvPr>
            <p:ph type="body" idx="1"/>
          </p:nvPr>
        </p:nvSpPr>
        <p:spPr>
          <a:xfrm>
            <a:off x="457200" y="1676400"/>
            <a:ext cx="8229600" cy="444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chor="t" anchorCtr="0" compatLnSpc="1">
            <a:prstTxWarp prst="textNoShape">
              <a:avLst/>
            </a:prstTxWarp>
          </a:bodyPr>
          <a:lstStyle/>
          <a:p>
            <a:pPr lvl="0"/>
            <a:r>
              <a:rPr lang="en-US" altLang="en-US">
                <a:effectLst/>
              </a:rPr>
              <a:t>Click to edit Master text styles</a:t>
            </a:r>
          </a:p>
          <a:p>
            <a:pPr lvl="1"/>
            <a:r>
              <a:rPr lang="en-US" altLang="en-US">
                <a:effectLst/>
              </a:rPr>
              <a:t>Second level</a:t>
            </a:r>
          </a:p>
          <a:p>
            <a:pPr lvl="2"/>
            <a:r>
              <a:rPr lang="en-US" altLang="en-US">
                <a:effectLst/>
              </a:rPr>
              <a:t>Third level</a:t>
            </a:r>
          </a:p>
          <a:p>
            <a:pPr lvl="3"/>
            <a:r>
              <a:rPr lang="en-US" altLang="en-US">
                <a:effectLst/>
              </a:rPr>
              <a:t>Fourth level</a:t>
            </a:r>
          </a:p>
          <a:p>
            <a:pPr lvl="4"/>
            <a:r>
              <a:rPr lang="en-US" altLang="en-US">
                <a:effectLst/>
              </a:rPr>
              <a:t>Fifth level</a:t>
            </a:r>
          </a:p>
        </p:txBody>
      </p:sp>
      <p:sp>
        <p:nvSpPr>
          <p:cNvPr id="1029" name="Rectangle 5"/>
          <p:cNvSpPr>
            <a:spLocks noGrp="1" noChangeArrowheads="1"/>
          </p:cNvSpPr>
          <p:nvPr>
            <p:ph type="ftr" sz="quarter" idx="3"/>
          </p:nvPr>
        </p:nvSpPr>
        <p:spPr>
          <a:xfrm>
            <a:off x="0" y="6400800"/>
            <a:ext cx="7924800" cy="32385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lvl1pPr algn="r">
              <a:defRPr sz="1200">
                <a:solidFill>
                  <a:srgbClr val="808080"/>
                </a:solidFill>
                <a:effectLst/>
                <a:latin typeface="+mn-lt"/>
                <a:cs typeface="+mn-cs"/>
              </a:defRPr>
            </a:lvl1pPr>
          </a:lstStyle>
          <a:p>
            <a:endParaRPr lang="en-US">
              <a:effectLst/>
            </a:endParaRPr>
          </a:p>
        </p:txBody>
      </p:sp>
      <p:sp>
        <p:nvSpPr>
          <p:cNvPr id="1030" name="Rectangle 6"/>
          <p:cNvSpPr>
            <a:spLocks noGrp="1" noChangeArrowheads="1"/>
          </p:cNvSpPr>
          <p:nvPr>
            <p:ph type="sldNum" sz="quarter" idx="4"/>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lvl1pPr algn="ctr">
              <a:defRPr sz="1100">
                <a:solidFill>
                  <a:srgbClr val="808080"/>
                </a:solidFill>
                <a:effectLst/>
                <a:latin typeface="+mn-lt"/>
                <a:cs typeface="+mn-cs"/>
              </a:defRPr>
            </a:lvl1pPr>
          </a:lstStyle>
          <a:p>
            <a:fld id="{B17A572B-2456-4F57-9DEE-91555DD162A9}" type="slidenum">
              <a:rPr lang="en-US" smtClean="0">
                <a:effectLst/>
              </a:rPr>
              <a:t>‹#›</a:t>
            </a:fld>
            <a:endParaRPr lang="en-US">
              <a:effectLst/>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Lst>
  <p:transition/>
  <p:hf hdr="0" ftr="0" dt="0"/>
  <p:txStyles>
    <p:titleStyle>
      <a:lvl1pPr algn="ctr" rtl="0" eaLnBrk="0" fontAlgn="base" hangingPunct="0">
        <a:spcBef>
          <a:spcPct val="0"/>
        </a:spcBef>
        <a:spcAft>
          <a:spcPct val="0"/>
        </a:spcAft>
        <a:defRPr sz="3200" b="1">
          <a:solidFill>
            <a:schemeClr val="tx2"/>
          </a:solidFill>
          <a:effectLst/>
          <a:latin typeface="+mj-lt"/>
          <a:ea typeface="+mj-ea"/>
          <a:cs typeface="+mj-cs"/>
        </a:defRPr>
      </a:lvl1pPr>
      <a:lvl2pPr algn="ctr" rtl="0" eaLnBrk="0" fontAlgn="base" hangingPunct="0">
        <a:spcBef>
          <a:spcPct val="0"/>
        </a:spcBef>
        <a:spcAft>
          <a:spcPct val="0"/>
        </a:spcAft>
        <a:defRPr sz="3200" b="1">
          <a:solidFill>
            <a:schemeClr val="tx2"/>
          </a:solidFill>
          <a:effectLst/>
          <a:latin typeface="Arial"/>
          <a:cs typeface="Arial"/>
        </a:defRPr>
      </a:lvl2pPr>
      <a:lvl3pPr algn="ctr" rtl="0" eaLnBrk="0" fontAlgn="base" hangingPunct="0">
        <a:spcBef>
          <a:spcPct val="0"/>
        </a:spcBef>
        <a:spcAft>
          <a:spcPct val="0"/>
        </a:spcAft>
        <a:defRPr sz="3200" b="1">
          <a:solidFill>
            <a:schemeClr val="tx2"/>
          </a:solidFill>
          <a:effectLst/>
          <a:latin typeface="Arial"/>
          <a:cs typeface="Arial"/>
        </a:defRPr>
      </a:lvl3pPr>
      <a:lvl4pPr algn="ctr" rtl="0" eaLnBrk="0" fontAlgn="base" hangingPunct="0">
        <a:spcBef>
          <a:spcPct val="0"/>
        </a:spcBef>
        <a:spcAft>
          <a:spcPct val="0"/>
        </a:spcAft>
        <a:defRPr sz="3200" b="1">
          <a:solidFill>
            <a:schemeClr val="tx2"/>
          </a:solidFill>
          <a:effectLst/>
          <a:latin typeface="Arial"/>
          <a:cs typeface="Arial"/>
        </a:defRPr>
      </a:lvl4pPr>
      <a:lvl5pPr algn="ctr" rtl="0" eaLnBrk="0" fontAlgn="base" hangingPunct="0">
        <a:spcBef>
          <a:spcPct val="0"/>
        </a:spcBef>
        <a:spcAft>
          <a:spcPct val="0"/>
        </a:spcAft>
        <a:defRPr sz="3200" b="1">
          <a:solidFill>
            <a:schemeClr val="tx2"/>
          </a:solidFill>
          <a:effectLst/>
          <a:latin typeface="Arial"/>
          <a:cs typeface="Arial"/>
        </a:defRPr>
      </a:lvl5pPr>
      <a:lvl6pPr marL="457200" algn="ctr" rtl="0" fontAlgn="base">
        <a:spcBef>
          <a:spcPct val="0"/>
        </a:spcBef>
        <a:spcAft>
          <a:spcPct val="0"/>
        </a:spcAft>
        <a:defRPr sz="4400">
          <a:solidFill>
            <a:schemeClr val="tx2"/>
          </a:solidFill>
          <a:effectLst/>
          <a:latin typeface="Arial"/>
          <a:cs typeface="Arial"/>
        </a:defRPr>
      </a:lvl6pPr>
      <a:lvl7pPr marL="914400" algn="ctr" rtl="0" fontAlgn="base">
        <a:spcBef>
          <a:spcPct val="0"/>
        </a:spcBef>
        <a:spcAft>
          <a:spcPct val="0"/>
        </a:spcAft>
        <a:defRPr sz="4400">
          <a:solidFill>
            <a:schemeClr val="tx2"/>
          </a:solidFill>
          <a:effectLst/>
          <a:latin typeface="Arial"/>
          <a:cs typeface="Arial"/>
        </a:defRPr>
      </a:lvl7pPr>
      <a:lvl8pPr marL="1371600" algn="ctr" rtl="0" fontAlgn="base">
        <a:spcBef>
          <a:spcPct val="0"/>
        </a:spcBef>
        <a:spcAft>
          <a:spcPct val="0"/>
        </a:spcAft>
        <a:defRPr sz="4400">
          <a:solidFill>
            <a:schemeClr val="tx2"/>
          </a:solidFill>
          <a:effectLst/>
          <a:latin typeface="Arial"/>
          <a:cs typeface="Arial"/>
        </a:defRPr>
      </a:lvl8pPr>
      <a:lvl9pPr marL="1828800" algn="ctr" rtl="0" fontAlgn="base">
        <a:spcBef>
          <a:spcPct val="0"/>
        </a:spcBef>
        <a:spcAft>
          <a:spcPct val="0"/>
        </a:spcAft>
        <a:defRPr sz="4400">
          <a:solidFill>
            <a:schemeClr val="tx2"/>
          </a:solidFill>
          <a:effectLst/>
          <a:latin typeface="Arial"/>
          <a:cs typeface="Arial"/>
        </a:defRPr>
      </a:lvl9pPr>
    </p:titleStyle>
    <p:bodyStyle>
      <a:lvl1pPr marL="342900" indent="-342900" algn="l" rtl="0" eaLnBrk="0" fontAlgn="base" hangingPunct="0">
        <a:spcBef>
          <a:spcPct val="20000"/>
        </a:spcBef>
        <a:spcAft>
          <a:spcPct val="0"/>
        </a:spcAft>
        <a:buChar char="•"/>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cs typeface="+mn-cs"/>
        </a:defRPr>
      </a:lvl2pPr>
      <a:lvl3pPr marL="1143000" indent="-228600" algn="l" rtl="0" eaLnBrk="0" fontAlgn="base" hangingPunct="0">
        <a:spcBef>
          <a:spcPct val="20000"/>
        </a:spcBef>
        <a:spcAft>
          <a:spcPct val="0"/>
        </a:spcAft>
        <a:buChar char="•"/>
        <a:defRPr sz="2400">
          <a:solidFill>
            <a:schemeClr val="tx1"/>
          </a:solidFill>
          <a:effectLst/>
          <a:latin typeface="+mn-lt"/>
          <a:cs typeface="+mn-cs"/>
        </a:defRPr>
      </a:lvl3pPr>
      <a:lvl4pPr marL="1600200" indent="-228600" algn="l" rtl="0" eaLnBrk="0" fontAlgn="base" hangingPunct="0">
        <a:spcBef>
          <a:spcPct val="20000"/>
        </a:spcBef>
        <a:spcAft>
          <a:spcPct val="0"/>
        </a:spcAft>
        <a:buChar char="–"/>
        <a:defRPr sz="2000">
          <a:solidFill>
            <a:schemeClr val="tx1"/>
          </a:solidFill>
          <a:effectLst/>
          <a:latin typeface="+mn-lt"/>
          <a:cs typeface="+mn-cs"/>
        </a:defRPr>
      </a:lvl4pPr>
      <a:lvl5pPr marL="2057400" indent="-228600" algn="l" rtl="0" eaLnBrk="0" fontAlgn="base" hangingPunct="0">
        <a:spcBef>
          <a:spcPct val="20000"/>
        </a:spcBef>
        <a:spcAft>
          <a:spcPct val="0"/>
        </a:spcAft>
        <a:buChar char="»"/>
        <a:defRPr sz="2000">
          <a:solidFill>
            <a:schemeClr val="tx1"/>
          </a:solidFill>
          <a:effectLst/>
          <a:latin typeface="+mn-lt"/>
          <a:cs typeface="+mn-cs"/>
        </a:defRPr>
      </a:lvl5pPr>
      <a:lvl6pPr marL="2514600" indent="-228600" algn="l" rtl="0" fontAlgn="base">
        <a:spcBef>
          <a:spcPct val="20000"/>
        </a:spcBef>
        <a:spcAft>
          <a:spcPct val="0"/>
        </a:spcAft>
        <a:buChar char="»"/>
        <a:defRPr sz="2000">
          <a:solidFill>
            <a:schemeClr val="tx1"/>
          </a:solidFill>
          <a:effectLst/>
          <a:latin typeface="+mn-lt"/>
          <a:cs typeface="+mn-cs"/>
        </a:defRPr>
      </a:lvl6pPr>
      <a:lvl7pPr marL="2971800" indent="-228600" algn="l" rtl="0" fontAlgn="base">
        <a:spcBef>
          <a:spcPct val="20000"/>
        </a:spcBef>
        <a:spcAft>
          <a:spcPct val="0"/>
        </a:spcAft>
        <a:buChar char="»"/>
        <a:defRPr sz="2000">
          <a:solidFill>
            <a:schemeClr val="tx1"/>
          </a:solidFill>
          <a:effectLst/>
          <a:latin typeface="+mn-lt"/>
          <a:cs typeface="+mn-cs"/>
        </a:defRPr>
      </a:lvl7pPr>
      <a:lvl8pPr marL="3429000" indent="-228600" algn="l" rtl="0" fontAlgn="base">
        <a:spcBef>
          <a:spcPct val="20000"/>
        </a:spcBef>
        <a:spcAft>
          <a:spcPct val="0"/>
        </a:spcAft>
        <a:buChar char="»"/>
        <a:defRPr sz="2000">
          <a:solidFill>
            <a:schemeClr val="tx1"/>
          </a:solidFill>
          <a:effectLst/>
          <a:latin typeface="+mn-lt"/>
          <a:cs typeface="+mn-cs"/>
        </a:defRPr>
      </a:lvl8pPr>
      <a:lvl9pPr marL="3886200" indent="-228600" algn="l" rtl="0" fontAlgn="base">
        <a:spcBef>
          <a:spcPct val="20000"/>
        </a:spcBef>
        <a:spcAft>
          <a:spcPct val="0"/>
        </a:spcAft>
        <a:buChar char="»"/>
        <a:defRPr sz="2000">
          <a:solidFill>
            <a:schemeClr val="tx1"/>
          </a:solidFill>
          <a:effectLst/>
          <a:latin typeface="+mn-lt"/>
          <a:cs typeface="+mn-cs"/>
        </a:defRPr>
      </a:lvl9pPr>
    </p:bodyStyle>
    <p:otherStyle>
      <a:defPPr>
        <a:defRPr lang="en-US">
          <a:effectLst/>
        </a:defRPr>
      </a:defPPr>
      <a:lvl1pPr marL="0" algn="l" defTabSz="914400" rtl="0" eaLnBrk="1" latinLnBrk="0" hangingPunct="1">
        <a:defRPr sz="1800" kern="1200">
          <a:solidFill>
            <a:schemeClr val="tx1"/>
          </a:solidFill>
          <a:effectLst/>
          <a:latin typeface="+mn-lt"/>
          <a:ea typeface="+mn-ea"/>
          <a:cs typeface="+mn-cs"/>
        </a:defRPr>
      </a:lvl1pPr>
      <a:lvl2pPr marL="457200" algn="l" defTabSz="914400" rtl="0" eaLnBrk="1" latinLnBrk="0" hangingPunct="1">
        <a:defRPr sz="1800" kern="1200">
          <a:solidFill>
            <a:schemeClr val="tx1"/>
          </a:solidFill>
          <a:effectLst/>
          <a:latin typeface="+mn-lt"/>
          <a:ea typeface="+mn-ea"/>
          <a:cs typeface="+mn-cs"/>
        </a:defRPr>
      </a:lvl2pPr>
      <a:lvl3pPr marL="914400" algn="l" defTabSz="914400" rtl="0" eaLnBrk="1" latinLnBrk="0" hangingPunct="1">
        <a:defRPr sz="1800" kern="1200">
          <a:solidFill>
            <a:schemeClr val="tx1"/>
          </a:solidFill>
          <a:effectLst/>
          <a:latin typeface="+mn-lt"/>
          <a:ea typeface="+mn-ea"/>
          <a:cs typeface="+mn-cs"/>
        </a:defRPr>
      </a:lvl3pPr>
      <a:lvl4pPr marL="1371600" algn="l" defTabSz="914400" rtl="0" eaLnBrk="1" latinLnBrk="0" hangingPunct="1">
        <a:defRPr sz="1800" kern="1200">
          <a:solidFill>
            <a:schemeClr val="tx1"/>
          </a:solidFill>
          <a:effectLst/>
          <a:latin typeface="+mn-lt"/>
          <a:ea typeface="+mn-ea"/>
          <a:cs typeface="+mn-cs"/>
        </a:defRPr>
      </a:lvl4pPr>
      <a:lvl5pPr marL="1828800" algn="l" defTabSz="914400" rtl="0" eaLnBrk="1" latinLnBrk="0" hangingPunct="1">
        <a:defRPr sz="1800" kern="1200">
          <a:solidFill>
            <a:schemeClr val="tx1"/>
          </a:solidFill>
          <a:effectLst/>
          <a:latin typeface="+mn-lt"/>
          <a:ea typeface="+mn-ea"/>
          <a:cs typeface="+mn-cs"/>
        </a:defRPr>
      </a:lvl5pPr>
      <a:lvl6pPr marL="2286000" algn="l" defTabSz="914400" rtl="0" eaLnBrk="1" latinLnBrk="0" hangingPunct="1">
        <a:defRPr sz="1800" kern="1200">
          <a:solidFill>
            <a:schemeClr val="tx1"/>
          </a:solidFill>
          <a:effectLst/>
          <a:latin typeface="+mn-lt"/>
          <a:ea typeface="+mn-ea"/>
          <a:cs typeface="+mn-cs"/>
        </a:defRPr>
      </a:lvl6pPr>
      <a:lvl7pPr marL="2743200" algn="l" defTabSz="914400" rtl="0" eaLnBrk="1" latinLnBrk="0" hangingPunct="1">
        <a:defRPr sz="1800" kern="1200">
          <a:solidFill>
            <a:schemeClr val="tx1"/>
          </a:solidFill>
          <a:effectLst/>
          <a:latin typeface="+mn-lt"/>
          <a:ea typeface="+mn-ea"/>
          <a:cs typeface="+mn-cs"/>
        </a:defRPr>
      </a:lvl7pPr>
      <a:lvl8pPr marL="3200400" algn="l" defTabSz="914400" rtl="0" eaLnBrk="1" latinLnBrk="0" hangingPunct="1">
        <a:defRPr sz="1800" kern="1200">
          <a:solidFill>
            <a:schemeClr val="tx1"/>
          </a:solidFill>
          <a:effectLst/>
          <a:latin typeface="+mn-lt"/>
          <a:ea typeface="+mn-ea"/>
          <a:cs typeface="+mn-cs"/>
        </a:defRPr>
      </a:lvl8pPr>
      <a:lvl9pPr marL="3657600" algn="l" defTabSz="914400" rtl="0" eaLnBrk="1" latinLnBrk="0" hangingPunct="1">
        <a:defRPr sz="1800" kern="1200">
          <a:solidFill>
            <a:schemeClr val="tx1"/>
          </a:solidFill>
          <a:effectLst/>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nist.gov/itl/iad/mig/openkws.cf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jpe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jpeg"/><Relationship Id="rId7" Type="http://schemas.openxmlformats.org/officeDocument/2006/relationships/image" Target="../media/image14.jpeg"/><Relationship Id="rId12" Type="http://schemas.openxmlformats.org/officeDocument/2006/relationships/image" Target="../media/image19.png"/><Relationship Id="rId17" Type="http://schemas.openxmlformats.org/officeDocument/2006/relationships/image" Target="../media/image24.jpeg"/><Relationship Id="rId25" Type="http://schemas.openxmlformats.org/officeDocument/2006/relationships/image" Target="../media/image32.jpeg"/><Relationship Id="rId2" Type="http://schemas.openxmlformats.org/officeDocument/2006/relationships/notesSlide" Target="../notesSlides/notesSlide6.xml"/><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37.png"/><Relationship Id="rId4" Type="http://schemas.openxmlformats.org/officeDocument/2006/relationships/audio" Target="../media/media2.WAV"/><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5122" name="Rectangle 3"/>
          <p:cNvSpPr>
            <a:spLocks noGrp="1" noChangeArrowheads="1"/>
          </p:cNvSpPr>
          <p:nvPr>
            <p:ph type="subTitle" idx="4294967295"/>
          </p:nvPr>
        </p:nvSpPr>
        <p:spPr>
          <a:xfrm>
            <a:off x="1295400" y="2973099"/>
            <a:ext cx="7848600" cy="990600"/>
          </a:xfrm>
          <a:effectLst/>
        </p:spPr>
        <p:txBody>
          <a:bodyPr/>
          <a:lstStyle/>
          <a:p>
            <a:pPr eaLnBrk="1" hangingPunct="1">
              <a:buFontTx/>
              <a:buNone/>
            </a:pPr>
            <a:r>
              <a:rPr lang="en-US" sz="2800" dirty="0">
                <a:solidFill>
                  <a:schemeClr val="bg1"/>
                </a:solidFill>
              </a:rPr>
              <a:t>Findings from the  IARPA Babel Program </a:t>
            </a:r>
            <a:endParaRPr lang="en-US" altLang="en-US" sz="2800" dirty="0">
              <a:solidFill>
                <a:schemeClr val="bg1"/>
              </a:solidFill>
              <a:effectLst/>
              <a:latin typeface="Arial Narrow" pitchFamily="34" charset="0"/>
            </a:endParaRPr>
          </a:p>
        </p:txBody>
      </p:sp>
      <p:sp>
        <p:nvSpPr>
          <p:cNvPr id="4099" name="TextBox 5"/>
          <p:cNvSpPr txBox="1">
            <a:spLocks noChangeArrowheads="1"/>
          </p:cNvSpPr>
          <p:nvPr/>
        </p:nvSpPr>
        <p:spPr>
          <a:xfrm>
            <a:off x="-230188" y="5534025"/>
            <a:ext cx="9144001" cy="707886"/>
          </a:xfrm>
          <a:prstGeom prst="rect">
            <a:avLst/>
          </a:prstGeom>
          <a:noFill/>
          <a:ln w="9525">
            <a:noFill/>
            <a:miter lim="800000"/>
          </a:ln>
          <a:effectLst/>
        </p:spPr>
        <p:txBody>
          <a:bodyPr>
            <a:spAutoFit/>
          </a:bodyPr>
          <a:lstStyle/>
          <a:p>
            <a:pPr algn="ctr" eaLnBrk="0" hangingPunct="0"/>
            <a:r>
              <a:rPr lang="en-US" sz="2000" dirty="0">
                <a:solidFill>
                  <a:schemeClr val="bg2">
                    <a:lumMod val="20000"/>
                    <a:lumOff val="80000"/>
                  </a:schemeClr>
                </a:solidFill>
                <a:effectLst/>
              </a:rPr>
              <a:t>Dr. Mary P. Harper</a:t>
            </a:r>
          </a:p>
          <a:p>
            <a:pPr algn="ctr" eaLnBrk="0" hangingPunct="0"/>
            <a:r>
              <a:rPr lang="en-US" sz="2000" dirty="0">
                <a:solidFill>
                  <a:schemeClr val="bg2">
                    <a:lumMod val="20000"/>
                    <a:lumOff val="80000"/>
                  </a:schemeClr>
                </a:solidFill>
                <a:effectLst/>
              </a:rPr>
              <a:t>February 16, 2017</a:t>
            </a:r>
          </a:p>
        </p:txBody>
      </p:sp>
      <p:graphicFrame>
        <p:nvGraphicFramePr>
          <p:cNvPr id="4" name="Diagram 3"/>
          <p:cNvGraphicFramePr/>
          <p:nvPr/>
        </p:nvGraphicFramePr>
        <p:xfrm>
          <a:off x="1447800" y="4572000"/>
          <a:ext cx="6248400" cy="672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a:xfrm>
            <a:off x="3602037" y="393469"/>
            <a:ext cx="1939925"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26578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a:t>
            </a:r>
          </a:p>
        </p:txBody>
      </p:sp>
      <p:pic>
        <p:nvPicPr>
          <p:cNvPr id="5" name="Content Placeholder 4"/>
          <p:cNvPicPr>
            <a:picLocks noGrp="1" noChangeAspect="1"/>
          </p:cNvPicPr>
          <p:nvPr>
            <p:ph idx="1"/>
          </p:nvPr>
        </p:nvPicPr>
        <p:blipFill>
          <a:blip r:embed="rId2"/>
          <a:stretch>
            <a:fillRect/>
          </a:stretch>
        </p:blipFill>
        <p:spPr>
          <a:xfrm>
            <a:off x="179281" y="1371600"/>
            <a:ext cx="8747337" cy="4800600"/>
          </a:xfrm>
          <a:prstGeom prst="rect">
            <a:avLst/>
          </a:prstGeom>
        </p:spPr>
      </p:pic>
      <p:sp>
        <p:nvSpPr>
          <p:cNvPr id="4" name="Slide Number Placeholder 3"/>
          <p:cNvSpPr>
            <a:spLocks noGrp="1"/>
          </p:cNvSpPr>
          <p:nvPr>
            <p:ph type="sldNum" sz="quarter" idx="10"/>
          </p:nvPr>
        </p:nvSpPr>
        <p:spPr/>
        <p:txBody>
          <a:bodyPr/>
          <a:lstStyle/>
          <a:p>
            <a:fld id="{7B573FED-538E-45BF-A058-3DE1AE70D1C2}" type="slidenum">
              <a:rPr lang="en-US" smtClean="0">
                <a:effectLst/>
              </a:rPr>
              <a:t>10</a:t>
            </a:fld>
            <a:endParaRPr lang="en-US">
              <a:effectLst/>
            </a:endParaRPr>
          </a:p>
        </p:txBody>
      </p:sp>
    </p:spTree>
    <p:extLst>
      <p:ext uri="{BB962C8B-B14F-4D97-AF65-F5344CB8AC3E}">
        <p14:creationId xmlns:p14="http://schemas.microsoft.com/office/powerpoint/2010/main" val="32903265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8434" name="Title 1"/>
          <p:cNvSpPr>
            <a:spLocks noGrp="1"/>
          </p:cNvSpPr>
          <p:nvPr>
            <p:ph type="title"/>
          </p:nvPr>
        </p:nvSpPr>
        <p:spPr>
          <a:effectLst/>
        </p:spPr>
        <p:txBody>
          <a:bodyPr/>
          <a:lstStyle/>
          <a:p>
            <a:r>
              <a:rPr lang="en-US" altLang="en-US" sz="2400" dirty="0">
                <a:effectLst/>
              </a:rPr>
              <a:t>Babel Language Challenges by Period</a:t>
            </a:r>
          </a:p>
        </p:txBody>
      </p:sp>
      <p:sp>
        <p:nvSpPr>
          <p:cNvPr id="6"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11</a:t>
            </a:fld>
            <a:endParaRPr lang="en-US">
              <a:effectLst/>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930388420"/>
              </p:ext>
            </p:extLst>
          </p:nvPr>
        </p:nvGraphicFramePr>
        <p:xfrm>
          <a:off x="158734" y="1765512"/>
          <a:ext cx="8824944" cy="4050992"/>
        </p:xfrm>
        <a:graphic>
          <a:graphicData uri="http://schemas.openxmlformats.org/presentationml/2006/ole">
            <mc:AlternateContent xmlns:mc="http://schemas.openxmlformats.org/markup-compatibility/2006">
              <mc:Choice xmlns:v="urn:schemas-microsoft-com:vml" Requires="v">
                <p:oleObj spid="_x0000_s1036" name="Worksheet" r:id="rId4" imgW="14615089" imgH="6240921" progId="Excel.Sheet.12">
                  <p:embed/>
                </p:oleObj>
              </mc:Choice>
              <mc:Fallback>
                <p:oleObj name="Worksheet" r:id="rId4" imgW="14615089" imgH="6240921" progId="Excel.Sheet.12">
                  <p:embed/>
                  <p:pic>
                    <p:nvPicPr>
                      <p:cNvPr id="6" name="Object 5"/>
                      <p:cNvPicPr/>
                      <p:nvPr/>
                    </p:nvPicPr>
                    <p:blipFill>
                      <a:blip r:embed="rId5"/>
                      <a:stretch>
                        <a:fillRect/>
                      </a:stretch>
                    </p:blipFill>
                    <p:spPr>
                      <a:xfrm>
                        <a:off x="158734" y="1765512"/>
                        <a:ext cx="8824944" cy="4050992"/>
                      </a:xfrm>
                      <a:prstGeom prst="rect">
                        <a:avLst/>
                      </a:prstGeom>
                    </p:spPr>
                  </p:pic>
                </p:oleObj>
              </mc:Fallback>
            </mc:AlternateContent>
          </a:graphicData>
        </a:graphic>
      </p:graphicFrame>
      <p:sp>
        <p:nvSpPr>
          <p:cNvPr id="2" name="Slide Number Placeholder 1"/>
          <p:cNvSpPr>
            <a:spLocks noGrp="1"/>
          </p:cNvSpPr>
          <p:nvPr>
            <p:ph type="sldNum" sz="quarter" idx="10"/>
          </p:nvPr>
        </p:nvSpPr>
        <p:spPr/>
        <p:txBody>
          <a:bodyPr/>
          <a:lstStyle/>
          <a:p>
            <a:fld id="{7B573FED-538E-45BF-A058-3DE1AE70D1C2}" type="slidenum">
              <a:rPr lang="en-US" smtClean="0">
                <a:effectLst/>
              </a:rPr>
              <a:t>11</a:t>
            </a:fld>
            <a:endParaRPr lang="en-US">
              <a:effectLst/>
            </a:endParaRPr>
          </a:p>
        </p:txBody>
      </p:sp>
    </p:spTree>
    <p:extLst>
      <p:ext uri="{BB962C8B-B14F-4D97-AF65-F5344CB8AC3E}">
        <p14:creationId xmlns:p14="http://schemas.microsoft.com/office/powerpoint/2010/main" val="19433344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9007" y="1247817"/>
            <a:ext cx="4147329" cy="5120640"/>
          </a:xfrm>
          <a:prstGeom prst="rect">
            <a:avLst/>
          </a:prstGeom>
        </p:spPr>
      </p:pic>
      <p:sp>
        <p:nvSpPr>
          <p:cNvPr id="17410" name="Title 1"/>
          <p:cNvSpPr>
            <a:spLocks noGrp="1"/>
          </p:cNvSpPr>
          <p:nvPr>
            <p:ph type="title"/>
          </p:nvPr>
        </p:nvSpPr>
        <p:spPr>
          <a:xfrm>
            <a:off x="1524000" y="609600"/>
            <a:ext cx="7162800" cy="1066800"/>
          </a:xfrm>
        </p:spPr>
        <p:txBody>
          <a:bodyPr/>
          <a:lstStyle/>
          <a:p>
            <a:pPr algn="l"/>
            <a:r>
              <a:rPr lang="en-US" altLang="en-US" dirty="0"/>
              <a:t>The Challenge of Out-of-Vocabulary (OOV) Words and Keywords (KWs)</a:t>
            </a:r>
          </a:p>
        </p:txBody>
      </p:sp>
      <p:pic>
        <p:nvPicPr>
          <p:cNvPr id="1741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66675"/>
            <a:ext cx="92710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Content Placeholder 1"/>
          <p:cNvSpPr>
            <a:spLocks noGrp="1"/>
          </p:cNvSpPr>
          <p:nvPr>
            <p:ph idx="1"/>
          </p:nvPr>
        </p:nvSpPr>
        <p:spPr>
          <a:xfrm>
            <a:off x="457200" y="1752600"/>
            <a:ext cx="4224338" cy="4449763"/>
          </a:xfrm>
        </p:spPr>
        <p:txBody>
          <a:bodyPr/>
          <a:lstStyle/>
          <a:p>
            <a:pPr marL="457200" indent="-457200">
              <a:buFont typeface="Arial" charset="0"/>
              <a:buChar char="•"/>
            </a:pPr>
            <a:r>
              <a:rPr lang="en-US" altLang="en-US" sz="2400" dirty="0"/>
              <a:t>Languages with a large number of word variants will not be covered by the very limited amounts of training data.</a:t>
            </a:r>
          </a:p>
          <a:p>
            <a:pPr marL="457200" indent="-457200">
              <a:buFont typeface="Arial" charset="0"/>
              <a:buChar char="•"/>
            </a:pPr>
            <a:r>
              <a:rPr lang="en-US" altLang="en-US" sz="2400" dirty="0"/>
              <a:t>Doing well with limited training data requires accurate search for word forms not observed in training.</a:t>
            </a:r>
          </a:p>
        </p:txBody>
      </p:sp>
      <p:sp>
        <p:nvSpPr>
          <p:cNvPr id="17412" name="TextBox 1"/>
          <p:cNvSpPr txBox="1">
            <a:spLocks noChangeArrowheads="1"/>
          </p:cNvSpPr>
          <p:nvPr/>
        </p:nvSpPr>
        <p:spPr bwMode="auto">
          <a:xfrm>
            <a:off x="5874842" y="5939873"/>
            <a:ext cx="2250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itchFamily="18" charset="0"/>
              <a:defRPr sz="3200">
                <a:solidFill>
                  <a:srgbClr val="000000"/>
                </a:solidFill>
                <a:latin typeface="Arial" charset="0"/>
                <a:cs typeface="Arial" charset="0"/>
              </a:defRPr>
            </a:lvl1pPr>
            <a:lvl2pPr>
              <a:spcBef>
                <a:spcPts val="700"/>
              </a:spcBef>
              <a:buClr>
                <a:srgbClr val="000000"/>
              </a:buClr>
              <a:buSzPct val="100000"/>
              <a:buFont typeface="Times New Roman" pitchFamily="18" charset="0"/>
              <a:defRPr sz="2800">
                <a:solidFill>
                  <a:srgbClr val="000000"/>
                </a:solidFill>
                <a:latin typeface="Arial" charset="0"/>
                <a:cs typeface="Arial" charset="0"/>
              </a:defRPr>
            </a:lvl2pPr>
            <a:lvl3pPr>
              <a:spcBef>
                <a:spcPts val="600"/>
              </a:spcBef>
              <a:buClr>
                <a:srgbClr val="000000"/>
              </a:buClr>
              <a:buSzPct val="100000"/>
              <a:buFont typeface="Times New Roman" pitchFamily="18" charset="0"/>
              <a:defRPr sz="2400">
                <a:solidFill>
                  <a:srgbClr val="000000"/>
                </a:solidFill>
                <a:latin typeface="Arial" charset="0"/>
                <a:cs typeface="Arial" charset="0"/>
              </a:defRPr>
            </a:lvl3pPr>
            <a:lvl4pPr>
              <a:spcBef>
                <a:spcPts val="500"/>
              </a:spcBef>
              <a:buClr>
                <a:srgbClr val="000000"/>
              </a:buClr>
              <a:buSzPct val="100000"/>
              <a:buFont typeface="Times New Roman" pitchFamily="18" charset="0"/>
              <a:defRPr sz="2000">
                <a:solidFill>
                  <a:srgbClr val="000000"/>
                </a:solidFill>
                <a:latin typeface="Arial" charset="0"/>
                <a:cs typeface="Arial" charset="0"/>
              </a:defRPr>
            </a:lvl4pPr>
            <a:lvl5pPr>
              <a:spcBef>
                <a:spcPts val="500"/>
              </a:spcBef>
              <a:buClr>
                <a:srgbClr val="000000"/>
              </a:buClr>
              <a:buSzPct val="100000"/>
              <a:buFont typeface="Times New Roman" pitchFamily="18" charset="0"/>
              <a:defRPr sz="2000">
                <a:solidFill>
                  <a:srgbClr val="000000"/>
                </a:solidFill>
                <a:latin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itchFamily="18" charset="0"/>
              <a:defRPr sz="2000">
                <a:solidFill>
                  <a:srgbClr val="000000"/>
                </a:solidFill>
                <a:latin typeface="Arial" charset="0"/>
                <a:cs typeface="Arial" charset="0"/>
              </a:defRPr>
            </a:lvl9pPr>
          </a:lstStyle>
          <a:p>
            <a:pPr eaLnBrk="1" hangingPunct="1">
              <a:spcBef>
                <a:spcPct val="0"/>
              </a:spcBef>
              <a:buClrTx/>
              <a:buSzTx/>
              <a:buFontTx/>
              <a:buNone/>
            </a:pPr>
            <a:r>
              <a:rPr lang="en-US" altLang="en-US" sz="1400" b="1" dirty="0">
                <a:solidFill>
                  <a:schemeClr val="tx1"/>
                </a:solidFill>
              </a:rPr>
              <a:t>Vocabulary Growth Rate</a:t>
            </a:r>
          </a:p>
        </p:txBody>
      </p:sp>
      <p:grpSp>
        <p:nvGrpSpPr>
          <p:cNvPr id="2" name="Group 1"/>
          <p:cNvGrpSpPr/>
          <p:nvPr/>
        </p:nvGrpSpPr>
        <p:grpSpPr>
          <a:xfrm>
            <a:off x="8462355" y="2867694"/>
            <a:ext cx="658812" cy="2048884"/>
            <a:chOff x="8462355" y="2867694"/>
            <a:chExt cx="658812" cy="2048884"/>
          </a:xfrm>
        </p:grpSpPr>
        <p:cxnSp>
          <p:nvCxnSpPr>
            <p:cNvPr id="8" name="Straight Arrow Connector 7"/>
            <p:cNvCxnSpPr/>
            <p:nvPr/>
          </p:nvCxnSpPr>
          <p:spPr>
            <a:xfrm flipH="1">
              <a:off x="8498867" y="2867694"/>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510995" y="3672311"/>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510995" y="4733994"/>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10995" y="4244884"/>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510995" y="4494362"/>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510995" y="4584764"/>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510995" y="4916578"/>
              <a:ext cx="2682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462355" y="3096324"/>
              <a:ext cx="6588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0"/>
          </p:nvPr>
        </p:nvSpPr>
        <p:spPr/>
        <p:txBody>
          <a:bodyPr/>
          <a:lstStyle/>
          <a:p>
            <a:fld id="{7B573FED-538E-45BF-A058-3DE1AE70D1C2}" type="slidenum">
              <a:rPr lang="en-US" smtClean="0">
                <a:effectLst/>
              </a:rPr>
              <a:t>12</a:t>
            </a:fld>
            <a:endParaRPr lang="en-US">
              <a:effectLst/>
            </a:endParaRPr>
          </a:p>
        </p:txBody>
      </p:sp>
    </p:spTree>
    <p:extLst>
      <p:ext uri="{BB962C8B-B14F-4D97-AF65-F5344CB8AC3E}">
        <p14:creationId xmlns:p14="http://schemas.microsoft.com/office/powerpoint/2010/main" val="1206480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Program Metric Summary</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13</a:t>
            </a:fld>
            <a:endParaRPr lang="en-US">
              <a:effectLst/>
            </a:endParaRPr>
          </a:p>
        </p:txBody>
      </p:sp>
      <p:sp>
        <p:nvSpPr>
          <p:cNvPr id="5" name="Content Placeholder 2"/>
          <p:cNvSpPr txBox="1">
            <a:spLocks/>
          </p:cNvSpPr>
          <p:nvPr/>
        </p:nvSpPr>
        <p:spPr>
          <a:xfrm>
            <a:off x="46653" y="1371600"/>
            <a:ext cx="8229600" cy="4726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effectLst/>
                <a:latin typeface="+mn-lt"/>
                <a:cs typeface="+mn-cs"/>
              </a:defRPr>
            </a:lvl2pPr>
            <a:lvl3pPr marL="1143000" indent="-228600" algn="l" rtl="0" eaLnBrk="0" fontAlgn="base" hangingPunct="0">
              <a:spcBef>
                <a:spcPct val="20000"/>
              </a:spcBef>
              <a:spcAft>
                <a:spcPct val="0"/>
              </a:spcAft>
              <a:buChar char="•"/>
              <a:defRPr sz="2000">
                <a:solidFill>
                  <a:schemeClr val="tx1"/>
                </a:solidFill>
                <a:effectLst/>
                <a:latin typeface="+mn-lt"/>
                <a:cs typeface="+mn-cs"/>
              </a:defRPr>
            </a:lvl3pPr>
            <a:lvl4pPr marL="1600200" indent="-228600" algn="l" rtl="0" eaLnBrk="0" fontAlgn="base" hangingPunct="0">
              <a:spcBef>
                <a:spcPct val="20000"/>
              </a:spcBef>
              <a:spcAft>
                <a:spcPct val="0"/>
              </a:spcAft>
              <a:buChar char="–"/>
              <a:defRPr sz="1800">
                <a:solidFill>
                  <a:schemeClr val="tx1"/>
                </a:solidFill>
                <a:effectLst/>
                <a:latin typeface="+mn-lt"/>
                <a:cs typeface="+mn-cs"/>
              </a:defRPr>
            </a:lvl4pPr>
            <a:lvl5pPr marL="2057400" indent="-228600" algn="l" rtl="0" eaLnBrk="0" fontAlgn="base" hangingPunct="0">
              <a:spcBef>
                <a:spcPct val="20000"/>
              </a:spcBef>
              <a:spcAft>
                <a:spcPct val="0"/>
              </a:spcAft>
              <a:buChar char="»"/>
              <a:defRPr sz="1800">
                <a:solidFill>
                  <a:schemeClr val="tx1"/>
                </a:solidFill>
                <a:effectLst/>
                <a:latin typeface="+mn-lt"/>
                <a:cs typeface="+mn-cs"/>
              </a:defRPr>
            </a:lvl5pPr>
            <a:lvl6pPr marL="2514600" indent="-228600" algn="l" rtl="0" fontAlgn="base">
              <a:spcBef>
                <a:spcPct val="20000"/>
              </a:spcBef>
              <a:spcAft>
                <a:spcPct val="0"/>
              </a:spcAft>
              <a:buChar char="»"/>
              <a:defRPr sz="2000">
                <a:solidFill>
                  <a:schemeClr val="tx1"/>
                </a:solidFill>
                <a:effectLst/>
                <a:latin typeface="+mn-lt"/>
                <a:cs typeface="+mn-cs"/>
              </a:defRPr>
            </a:lvl6pPr>
            <a:lvl7pPr marL="2971800" indent="-228600" algn="l" rtl="0" fontAlgn="base">
              <a:spcBef>
                <a:spcPct val="20000"/>
              </a:spcBef>
              <a:spcAft>
                <a:spcPct val="0"/>
              </a:spcAft>
              <a:buChar char="»"/>
              <a:defRPr sz="2000">
                <a:solidFill>
                  <a:schemeClr val="tx1"/>
                </a:solidFill>
                <a:effectLst/>
                <a:latin typeface="+mn-lt"/>
                <a:cs typeface="+mn-cs"/>
              </a:defRPr>
            </a:lvl7pPr>
            <a:lvl8pPr marL="3429000" indent="-228600" algn="l" rtl="0" fontAlgn="base">
              <a:spcBef>
                <a:spcPct val="20000"/>
              </a:spcBef>
              <a:spcAft>
                <a:spcPct val="0"/>
              </a:spcAft>
              <a:buChar char="»"/>
              <a:defRPr sz="2000">
                <a:solidFill>
                  <a:schemeClr val="tx1"/>
                </a:solidFill>
                <a:effectLst/>
                <a:latin typeface="+mn-lt"/>
                <a:cs typeface="+mn-cs"/>
              </a:defRPr>
            </a:lvl8pPr>
            <a:lvl9pPr marL="3886200" indent="-228600" algn="l" rtl="0" fontAlgn="base">
              <a:spcBef>
                <a:spcPct val="20000"/>
              </a:spcBef>
              <a:spcAft>
                <a:spcPct val="0"/>
              </a:spcAft>
              <a:buChar char="»"/>
              <a:defRPr sz="2000">
                <a:solidFill>
                  <a:schemeClr val="tx1"/>
                </a:solidFill>
                <a:effectLst/>
                <a:latin typeface="+mn-lt"/>
                <a:cs typeface="+mn-cs"/>
              </a:defRPr>
            </a:lvl9pPr>
          </a:lstStyle>
          <a:p>
            <a:pPr eaLnBrk="1" hangingPunct="1"/>
            <a:r>
              <a:rPr lang="en-US" altLang="en-US" sz="2000" kern="0" dirty="0"/>
              <a:t>Word Error Rate (WER) is calculated using alignment of system (sys) and reference (ref) tokens transcripts and counting up errors: insertions (I), deletions (D), and substitutions(S). The lower the score the better, with the lowest possible value being 0.  Error can exceed 100%.</a:t>
            </a:r>
          </a:p>
          <a:p>
            <a:pPr marL="0" indent="0" algn="ctr" eaLnBrk="1" hangingPunct="1">
              <a:buFontTx/>
              <a:buNone/>
            </a:pPr>
            <a:r>
              <a:rPr lang="en-US" altLang="en-US" sz="2000" kern="0" dirty="0"/>
              <a:t>WER = (I+D+S)/ # ref words</a:t>
            </a:r>
          </a:p>
          <a:p>
            <a:pPr eaLnBrk="1" hangingPunct="1"/>
            <a:r>
              <a:rPr lang="en-US" altLang="en-US" sz="2000" kern="0" dirty="0"/>
              <a:t>Actual Term Weighted Value (ATWV) is a keyword search metric that considers miss and false alarm errors at the term level, so that rare terms are as important as frequent terms. The higher the score the better, and the range is between 0 and 1.</a:t>
            </a:r>
          </a:p>
          <a:p>
            <a:pPr marL="0" indent="0" eaLnBrk="1" hangingPunct="1">
              <a:buFontTx/>
              <a:buNone/>
            </a:pPr>
            <a:endParaRPr lang="en-US" altLang="en-US" sz="2000" kern="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4606274"/>
            <a:ext cx="65659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6167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 System</a:t>
            </a:r>
          </a:p>
        </p:txBody>
      </p:sp>
      <p:sp>
        <p:nvSpPr>
          <p:cNvPr id="3" name="Content Placeholder 2"/>
          <p:cNvSpPr>
            <a:spLocks noGrp="1"/>
          </p:cNvSpPr>
          <p:nvPr>
            <p:ph idx="1"/>
          </p:nvPr>
        </p:nvSpPr>
        <p:spPr>
          <a:xfrm>
            <a:off x="457200" y="1524000"/>
            <a:ext cx="8515350" cy="4800601"/>
          </a:xfrm>
        </p:spPr>
        <p:txBody>
          <a:bodyPr>
            <a:normAutofit/>
          </a:bodyPr>
          <a:lstStyle/>
          <a:p>
            <a:r>
              <a:rPr lang="en-US" dirty="0"/>
              <a:t>Basic Kaldi SGMM/MMI System</a:t>
            </a:r>
          </a:p>
          <a:p>
            <a:pPr lvl="1"/>
            <a:r>
              <a:rPr lang="en-US" dirty="0"/>
              <a:t>13 PLP + ∆ + ∆∆ + pitch features</a:t>
            </a:r>
          </a:p>
          <a:p>
            <a:pPr lvl="1"/>
            <a:r>
              <a:rPr lang="en-US" dirty="0"/>
              <a:t>No DNN or multi-lingual features</a:t>
            </a:r>
          </a:p>
          <a:p>
            <a:r>
              <a:rPr lang="en-US" dirty="0" err="1"/>
              <a:t>Eval</a:t>
            </a:r>
            <a:r>
              <a:rPr lang="en-US" dirty="0"/>
              <a:t>: used oracle segmentation</a:t>
            </a:r>
          </a:p>
          <a:p>
            <a:r>
              <a:rPr lang="en-US" dirty="0"/>
              <a:t>Used language build pack pronunciation </a:t>
            </a:r>
            <a:r>
              <a:rPr lang="en-US" dirty="0" err="1"/>
              <a:t>dict</a:t>
            </a:r>
            <a:endParaRPr lang="en-US" dirty="0"/>
          </a:p>
          <a:p>
            <a:r>
              <a:rPr lang="en-US" dirty="0"/>
              <a:t>Full set of transcriptions used</a:t>
            </a:r>
          </a:p>
          <a:p>
            <a:pPr lvl="1"/>
            <a:r>
              <a:rPr lang="en-US" dirty="0"/>
              <a:t>Training + dev + </a:t>
            </a:r>
            <a:r>
              <a:rPr lang="en-US" dirty="0" err="1"/>
              <a:t>eval</a:t>
            </a:r>
            <a:r>
              <a:rPr lang="en-US" dirty="0"/>
              <a:t> used for lexicon and LM</a:t>
            </a:r>
          </a:p>
          <a:p>
            <a:r>
              <a:rPr lang="en-US" dirty="0"/>
              <a:t>Basic KWS (FST based)</a:t>
            </a:r>
          </a:p>
          <a:p>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14</a:t>
            </a:fld>
            <a:endParaRPr lang="en-US">
              <a:effectLst/>
            </a:endParaRPr>
          </a:p>
        </p:txBody>
      </p:sp>
    </p:spTree>
    <p:extLst>
      <p:ext uri="{BB962C8B-B14F-4D97-AF65-F5344CB8AC3E}">
        <p14:creationId xmlns:p14="http://schemas.microsoft.com/office/powerpoint/2010/main" val="24093464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ATWV Evaluation Results on Development Languages</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15</a:t>
            </a:fld>
            <a:endParaRPr lang="en-US">
              <a:effectLst/>
            </a:endParaRPr>
          </a:p>
        </p:txBody>
      </p:sp>
      <p:pic>
        <p:nvPicPr>
          <p:cNvPr id="6" name="Picture 5"/>
          <p:cNvPicPr>
            <a:picLocks noChangeAspect="1"/>
          </p:cNvPicPr>
          <p:nvPr/>
        </p:nvPicPr>
        <p:blipFill>
          <a:blip r:embed="rId2"/>
          <a:stretch>
            <a:fillRect/>
          </a:stretch>
        </p:blipFill>
        <p:spPr>
          <a:xfrm>
            <a:off x="1571872" y="1689122"/>
            <a:ext cx="6299787" cy="4572000"/>
          </a:xfrm>
          <a:prstGeom prst="rect">
            <a:avLst/>
          </a:prstGeom>
          <a:ln>
            <a:solidFill>
              <a:srgbClr val="0070C0"/>
            </a:solidFill>
          </a:ln>
        </p:spPr>
      </p:pic>
    </p:spTree>
    <p:extLst>
      <p:ext uri="{BB962C8B-B14F-4D97-AF65-F5344CB8AC3E}">
        <p14:creationId xmlns:p14="http://schemas.microsoft.com/office/powerpoint/2010/main" val="12526367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B573FED-538E-45BF-A058-3DE1AE70D1C2}" type="slidenum">
              <a:rPr lang="en-US" smtClean="0">
                <a:effectLst/>
              </a:rPr>
              <a:t>16</a:t>
            </a:fld>
            <a:endParaRPr lang="en-US">
              <a:effectLst/>
            </a:endParaRPr>
          </a:p>
        </p:txBody>
      </p:sp>
      <p:sp>
        <p:nvSpPr>
          <p:cNvPr id="5" name="Title 1"/>
          <p:cNvSpPr>
            <a:spLocks noGrp="1"/>
          </p:cNvSpPr>
          <p:nvPr>
            <p:ph type="title"/>
          </p:nvPr>
        </p:nvSpPr>
        <p:spPr>
          <a:xfrm>
            <a:off x="429684" y="877358"/>
            <a:ext cx="8229600" cy="914400"/>
          </a:xfrm>
        </p:spPr>
        <p:txBody>
          <a:bodyPr/>
          <a:lstStyle/>
          <a:p>
            <a:r>
              <a:rPr lang="en-US" altLang="en-US" dirty="0"/>
              <a:t>WER Evaluation Results on Development Languages</a:t>
            </a:r>
          </a:p>
        </p:txBody>
      </p:sp>
      <p:pic>
        <p:nvPicPr>
          <p:cNvPr id="6" name="Picture 5"/>
          <p:cNvPicPr>
            <a:picLocks noChangeAspect="1"/>
          </p:cNvPicPr>
          <p:nvPr/>
        </p:nvPicPr>
        <p:blipFill>
          <a:blip r:embed="rId2"/>
          <a:stretch>
            <a:fillRect/>
          </a:stretch>
        </p:blipFill>
        <p:spPr>
          <a:xfrm>
            <a:off x="1528941" y="1815704"/>
            <a:ext cx="6297714" cy="4572396"/>
          </a:xfrm>
          <a:prstGeom prst="rect">
            <a:avLst/>
          </a:prstGeom>
          <a:ln>
            <a:solidFill>
              <a:srgbClr val="0070C0"/>
            </a:solidFill>
          </a:ln>
        </p:spPr>
      </p:pic>
    </p:spTree>
    <p:extLst>
      <p:ext uri="{BB962C8B-B14F-4D97-AF65-F5344CB8AC3E}">
        <p14:creationId xmlns:p14="http://schemas.microsoft.com/office/powerpoint/2010/main" val="3948380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45" y="907811"/>
            <a:ext cx="8229600" cy="609600"/>
          </a:xfrm>
        </p:spPr>
        <p:txBody>
          <a:bodyPr/>
          <a:lstStyle/>
          <a:p>
            <a:r>
              <a:rPr lang="en-US" altLang="en-US" dirty="0">
                <a:solidFill>
                  <a:srgbClr val="000000"/>
                </a:solidFill>
              </a:rPr>
              <a:t>Distributions Using Whisker Plots</a:t>
            </a:r>
            <a:br>
              <a:rPr lang="en-US" altLang="en-US" dirty="0">
                <a:solidFill>
                  <a:srgbClr val="000000"/>
                </a:solidFill>
              </a:rPr>
            </a:b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17</a:t>
            </a:fld>
            <a:endParaRPr lang="en-US">
              <a:effectLst/>
            </a:endParaRPr>
          </a:p>
        </p:txBody>
      </p:sp>
      <p:pic>
        <p:nvPicPr>
          <p:cNvPr id="5" name="Picture 4"/>
          <p:cNvPicPr>
            <a:picLocks noChangeAspect="1"/>
          </p:cNvPicPr>
          <p:nvPr/>
        </p:nvPicPr>
        <p:blipFill>
          <a:blip r:embed="rId2"/>
          <a:stretch>
            <a:fillRect/>
          </a:stretch>
        </p:blipFill>
        <p:spPr>
          <a:xfrm>
            <a:off x="2300287" y="1671637"/>
            <a:ext cx="4543425" cy="3514725"/>
          </a:xfrm>
          <a:prstGeom prst="rect">
            <a:avLst/>
          </a:prstGeom>
        </p:spPr>
      </p:pic>
    </p:spTree>
    <p:extLst>
      <p:ext uri="{BB962C8B-B14F-4D97-AF65-F5344CB8AC3E}">
        <p14:creationId xmlns:p14="http://schemas.microsoft.com/office/powerpoint/2010/main" val="21387114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0000"/>
                </a:solidFill>
              </a:rPr>
              <a:t>OP3 Development Language Analysis</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18</a:t>
            </a:fld>
            <a:endParaRPr lang="en-US">
              <a:effectLst/>
            </a:endParaRPr>
          </a:p>
        </p:txBody>
      </p:sp>
      <p:sp>
        <p:nvSpPr>
          <p:cNvPr id="5" name="TextBox 4"/>
          <p:cNvSpPr txBox="1"/>
          <p:nvPr/>
        </p:nvSpPr>
        <p:spPr>
          <a:xfrm>
            <a:off x="1900075" y="1489697"/>
            <a:ext cx="6246262" cy="369332"/>
          </a:xfrm>
          <a:prstGeom prst="rect">
            <a:avLst/>
          </a:prstGeom>
          <a:noFill/>
        </p:spPr>
        <p:txBody>
          <a:bodyPr wrap="none" rtlCol="0">
            <a:spAutoFit/>
          </a:bodyPr>
          <a:lstStyle/>
          <a:p>
            <a:r>
              <a:rPr lang="en-US" dirty="0"/>
              <a:t>104 BP (80 hrs) versus OP3 (40 hrs) KW Score Distribution</a:t>
            </a:r>
          </a:p>
        </p:txBody>
      </p:sp>
      <p:pic>
        <p:nvPicPr>
          <p:cNvPr id="6" name="Picture 5"/>
          <p:cNvPicPr>
            <a:picLocks noChangeAspect="1"/>
          </p:cNvPicPr>
          <p:nvPr/>
        </p:nvPicPr>
        <p:blipFill>
          <a:blip r:embed="rId2"/>
          <a:stretch>
            <a:fillRect/>
          </a:stretch>
        </p:blipFill>
        <p:spPr>
          <a:xfrm>
            <a:off x="2257185" y="1977127"/>
            <a:ext cx="5197956" cy="4206240"/>
          </a:xfrm>
          <a:prstGeom prst="rect">
            <a:avLst/>
          </a:prstGeom>
        </p:spPr>
      </p:pic>
    </p:spTree>
    <p:extLst>
      <p:ext uri="{BB962C8B-B14F-4D97-AF65-F5344CB8AC3E}">
        <p14:creationId xmlns:p14="http://schemas.microsoft.com/office/powerpoint/2010/main" val="22550843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OpenKWS16 ATWV Results on Primary Systems</a:t>
            </a:r>
            <a:endParaRPr lang="en-US" sz="2400"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19</a:t>
            </a:fld>
            <a:endParaRPr lang="en-US">
              <a:effectLst/>
            </a:endParaRPr>
          </a:p>
        </p:txBody>
      </p:sp>
      <p:pic>
        <p:nvPicPr>
          <p:cNvPr id="5" name="Picture 4"/>
          <p:cNvPicPr>
            <a:picLocks noChangeAspect="1"/>
          </p:cNvPicPr>
          <p:nvPr/>
        </p:nvPicPr>
        <p:blipFill>
          <a:blip r:embed="rId2"/>
          <a:stretch>
            <a:fillRect/>
          </a:stretch>
        </p:blipFill>
        <p:spPr>
          <a:xfrm>
            <a:off x="1392303" y="1456878"/>
            <a:ext cx="6676010" cy="4846320"/>
          </a:xfrm>
          <a:prstGeom prst="rect">
            <a:avLst/>
          </a:prstGeom>
          <a:ln>
            <a:solidFill>
              <a:srgbClr val="0070C0"/>
            </a:solidFill>
          </a:ln>
        </p:spPr>
      </p:pic>
    </p:spTree>
    <p:extLst>
      <p:ext uri="{BB962C8B-B14F-4D97-AF65-F5344CB8AC3E}">
        <p14:creationId xmlns:p14="http://schemas.microsoft.com/office/powerpoint/2010/main" val="17353654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8194" name="Title 1"/>
          <p:cNvSpPr>
            <a:spLocks noGrp="1"/>
          </p:cNvSpPr>
          <p:nvPr>
            <p:ph type="title"/>
          </p:nvPr>
        </p:nvSpPr>
        <p:spPr>
          <a:effectLst/>
        </p:spPr>
        <p:txBody>
          <a:bodyPr/>
          <a:lstStyle/>
          <a:p>
            <a:r>
              <a:rPr lang="en-US" altLang="en-US">
                <a:effectLst/>
              </a:rPr>
              <a:t>The Challenge</a:t>
            </a:r>
          </a:p>
        </p:txBody>
      </p:sp>
      <p:sp>
        <p:nvSpPr>
          <p:cNvPr id="13315" name="Content Placeholder 2"/>
          <p:cNvSpPr>
            <a:spLocks noGrp="1"/>
          </p:cNvSpPr>
          <p:nvPr>
            <p:ph idx="1"/>
          </p:nvPr>
        </p:nvSpPr>
        <p:spPr>
          <a:xfrm>
            <a:off x="200025" y="1444625"/>
            <a:ext cx="8742363" cy="5073650"/>
          </a:xfrm>
          <a:effectLst/>
        </p:spPr>
        <p:txBody>
          <a:bodyPr/>
          <a:lstStyle/>
          <a:p>
            <a:pPr marL="457200" indent="-457200" eaLnBrk="1" hangingPunct="1">
              <a:buFont typeface="Arial" panose="020B0604020202020204" pitchFamily="34" charset="0"/>
              <a:buChar char="•"/>
            </a:pPr>
            <a:r>
              <a:rPr lang="en-US" sz="2600">
                <a:effectLst/>
              </a:rPr>
              <a:t>The IC acquires thousands of hours of noisy speech in languages of emerging importance.</a:t>
            </a:r>
          </a:p>
          <a:p>
            <a:pPr marL="457200" indent="-457200" eaLnBrk="1" hangingPunct="1">
              <a:buFont typeface="Arial" panose="020B0604020202020204" pitchFamily="34" charset="0"/>
              <a:buChar char="•"/>
            </a:pPr>
            <a:r>
              <a:rPr lang="en-US" sz="2600">
                <a:effectLst/>
              </a:rPr>
              <a:t>Few IC analysts have the ability to understand these languages.</a:t>
            </a:r>
          </a:p>
          <a:p>
            <a:pPr marL="457200" indent="-457200" eaLnBrk="1" hangingPunct="1">
              <a:buFont typeface="Arial" panose="020B0604020202020204" pitchFamily="34" charset="0"/>
              <a:buChar char="•"/>
            </a:pPr>
            <a:r>
              <a:rPr lang="en-US" sz="2600">
                <a:effectLst/>
              </a:rPr>
              <a:t>There is no existing speech technology for these languages.</a:t>
            </a:r>
          </a:p>
          <a:p>
            <a:pPr marL="457200" indent="-457200" eaLnBrk="1" hangingPunct="1">
              <a:buFont typeface="Arial" panose="020B0604020202020204" pitchFamily="34" charset="0"/>
              <a:buChar char="•"/>
            </a:pPr>
            <a:r>
              <a:rPr lang="en-US" sz="2600">
                <a:effectLst/>
              </a:rPr>
              <a:t>Rapid development of effective speech search capabilities would go far to assist those few analysts.</a:t>
            </a:r>
          </a:p>
          <a:p>
            <a:pPr eaLnBrk="1" hangingPunct="1"/>
            <a:endParaRPr lang="en-US" sz="2800">
              <a:effectLst/>
            </a:endParaRPr>
          </a:p>
          <a:p>
            <a:pPr eaLnBrk="1" hangingPunct="1">
              <a:buFont typeface="Wingdings 3" pitchFamily="18" charset="2"/>
              <a:buNone/>
            </a:pPr>
            <a:endParaRPr lang="en-US" sz="2000">
              <a:effectLst/>
            </a:endParaRPr>
          </a:p>
        </p:txBody>
      </p:sp>
      <p:sp>
        <p:nvSpPr>
          <p:cNvPr id="7" name="Rectangle 6"/>
          <p:cNvSpPr/>
          <p:nvPr/>
        </p:nvSpPr>
        <p:spPr>
          <a:xfrm>
            <a:off x="647552" y="5328266"/>
            <a:ext cx="7436169" cy="707886"/>
          </a:xfrm>
          <a:prstGeom prst="rect">
            <a:avLst/>
          </a:prstGeom>
          <a:effectLst/>
        </p:spPr>
        <p:style>
          <a:lnRef idx="0">
            <a:schemeClr val="accent6"/>
          </a:lnRef>
          <a:fillRef idx="3">
            <a:schemeClr val="accent6"/>
          </a:fillRef>
          <a:effectRef idx="3">
            <a:schemeClr val="accent6"/>
          </a:effectRef>
          <a:fontRef idx="minor">
            <a:schemeClr val="lt1"/>
          </a:fontRef>
        </p:style>
        <p:txBody>
          <a:bodyPr>
            <a:spAutoFit/>
          </a:bodyPr>
          <a:lstStyle/>
          <a:p>
            <a:pPr marL="0" lvl="1" algn="ctr"/>
            <a:r>
              <a:rPr lang="en-US" sz="2000">
                <a:effectLst/>
              </a:rPr>
              <a:t>Need capability to quickly train speech models to process possibly noisy speech in any language with limited resources</a:t>
            </a:r>
          </a:p>
        </p:txBody>
      </p:sp>
      <p:pic>
        <p:nvPicPr>
          <p:cNvPr id="8201"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439" y="5100132"/>
            <a:ext cx="1568519" cy="1487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2</a:t>
            </a:fld>
            <a:endParaRPr lang="en-US">
              <a:effectLst/>
            </a:endParaRPr>
          </a:p>
        </p:txBody>
      </p:sp>
      <p:sp>
        <p:nvSpPr>
          <p:cNvPr id="2" name="Slide Number Placeholder 1"/>
          <p:cNvSpPr>
            <a:spLocks noGrp="1"/>
          </p:cNvSpPr>
          <p:nvPr>
            <p:ph type="sldNum" sz="quarter" idx="10"/>
          </p:nvPr>
        </p:nvSpPr>
        <p:spPr/>
        <p:txBody>
          <a:bodyPr/>
          <a:lstStyle/>
          <a:p>
            <a:fld id="{7B573FED-538E-45BF-A058-3DE1AE70D1C2}" type="slidenum">
              <a:rPr lang="en-US" smtClean="0">
                <a:effectLst/>
              </a:rPr>
              <a:t>2</a:t>
            </a:fld>
            <a:endParaRPr lang="en-US">
              <a:effectLst/>
            </a:endParaRPr>
          </a:p>
        </p:txBody>
      </p:sp>
    </p:spTree>
    <p:extLst>
      <p:ext uri="{BB962C8B-B14F-4D97-AF65-F5344CB8AC3E}">
        <p14:creationId xmlns:p14="http://schemas.microsoft.com/office/powerpoint/2010/main" val="14664518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solidFill>
                  <a:srgbClr val="000000"/>
                </a:solidFill>
              </a:rPr>
              <a:t>OpenKWS16  </a:t>
            </a:r>
            <a:r>
              <a:rPr lang="en-US" altLang="en-US" sz="2400" dirty="0" err="1">
                <a:solidFill>
                  <a:srgbClr val="000000"/>
                </a:solidFill>
              </a:rPr>
              <a:t>FullLP</a:t>
            </a:r>
            <a:r>
              <a:rPr lang="en-US" altLang="en-US" sz="2400" dirty="0">
                <a:solidFill>
                  <a:srgbClr val="000000"/>
                </a:solidFill>
              </a:rPr>
              <a:t> Surprise Language Analysis</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20</a:t>
            </a:fld>
            <a:endParaRPr lang="en-US">
              <a:effectLst/>
            </a:endParaRPr>
          </a:p>
        </p:txBody>
      </p:sp>
      <p:pic>
        <p:nvPicPr>
          <p:cNvPr id="5" name="Picture 4"/>
          <p:cNvPicPr>
            <a:picLocks noChangeAspect="1"/>
          </p:cNvPicPr>
          <p:nvPr/>
        </p:nvPicPr>
        <p:blipFill>
          <a:blip r:embed="rId2"/>
          <a:stretch>
            <a:fillRect/>
          </a:stretch>
        </p:blipFill>
        <p:spPr>
          <a:xfrm>
            <a:off x="1548883" y="1276350"/>
            <a:ext cx="5569044" cy="4754880"/>
          </a:xfrm>
          <a:prstGeom prst="rect">
            <a:avLst/>
          </a:prstGeom>
        </p:spPr>
      </p:pic>
    </p:spTree>
    <p:extLst>
      <p:ext uri="{BB962C8B-B14F-4D97-AF65-F5344CB8AC3E}">
        <p14:creationId xmlns:p14="http://schemas.microsoft.com/office/powerpoint/2010/main" val="16039383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OpenKWS16 WER Results on Primary Systems</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21</a:t>
            </a:fld>
            <a:endParaRPr lang="en-US">
              <a:effectLst/>
            </a:endParaRPr>
          </a:p>
        </p:txBody>
      </p:sp>
      <p:pic>
        <p:nvPicPr>
          <p:cNvPr id="5" name="Picture 4"/>
          <p:cNvPicPr>
            <a:picLocks noChangeAspect="1"/>
          </p:cNvPicPr>
          <p:nvPr/>
        </p:nvPicPr>
        <p:blipFill>
          <a:blip r:embed="rId2"/>
          <a:stretch>
            <a:fillRect/>
          </a:stretch>
        </p:blipFill>
        <p:spPr>
          <a:xfrm>
            <a:off x="1229872" y="1371600"/>
            <a:ext cx="6684255" cy="4846320"/>
          </a:xfrm>
          <a:prstGeom prst="rect">
            <a:avLst/>
          </a:prstGeom>
          <a:ln>
            <a:solidFill>
              <a:srgbClr val="4F81BD"/>
            </a:solidFill>
          </a:ln>
        </p:spPr>
      </p:pic>
    </p:spTree>
    <p:extLst>
      <p:ext uri="{BB962C8B-B14F-4D97-AF65-F5344CB8AC3E}">
        <p14:creationId xmlns:p14="http://schemas.microsoft.com/office/powerpoint/2010/main" val="31881393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0000"/>
                </a:solidFill>
              </a:rPr>
              <a:t>OpenKWS16 Surprise Language Analysis</a:t>
            </a:r>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22</a:t>
            </a:fld>
            <a:endParaRPr lang="en-US">
              <a:effectLst/>
            </a:endParaRPr>
          </a:p>
        </p:txBody>
      </p:sp>
      <p:sp>
        <p:nvSpPr>
          <p:cNvPr id="5" name="TextBox 4"/>
          <p:cNvSpPr txBox="1"/>
          <p:nvPr/>
        </p:nvSpPr>
        <p:spPr>
          <a:xfrm>
            <a:off x="161536" y="1360327"/>
            <a:ext cx="4485330" cy="369332"/>
          </a:xfrm>
          <a:prstGeom prst="rect">
            <a:avLst/>
          </a:prstGeom>
          <a:noFill/>
        </p:spPr>
        <p:txBody>
          <a:bodyPr wrap="none" rtlCol="0">
            <a:spAutoFit/>
          </a:bodyPr>
          <a:lstStyle/>
          <a:p>
            <a:r>
              <a:rPr lang="en-US" dirty="0"/>
              <a:t>Babel Teams Top Factors and Interactions</a:t>
            </a:r>
          </a:p>
        </p:txBody>
      </p:sp>
      <p:sp>
        <p:nvSpPr>
          <p:cNvPr id="6" name="TextBox 5"/>
          <p:cNvSpPr txBox="1"/>
          <p:nvPr/>
        </p:nvSpPr>
        <p:spPr>
          <a:xfrm>
            <a:off x="4745748" y="1360327"/>
            <a:ext cx="4151906" cy="369332"/>
          </a:xfrm>
          <a:prstGeom prst="rect">
            <a:avLst/>
          </a:prstGeom>
          <a:noFill/>
        </p:spPr>
        <p:txBody>
          <a:bodyPr wrap="none" rtlCol="0">
            <a:spAutoFit/>
          </a:bodyPr>
          <a:lstStyle/>
          <a:p>
            <a:r>
              <a:rPr lang="en-US" dirty="0"/>
              <a:t>All Teams Top Factors and Interactions</a:t>
            </a:r>
          </a:p>
        </p:txBody>
      </p:sp>
      <p:pic>
        <p:nvPicPr>
          <p:cNvPr id="7" name="Picture 6"/>
          <p:cNvPicPr>
            <a:picLocks noChangeAspect="1"/>
          </p:cNvPicPr>
          <p:nvPr/>
        </p:nvPicPr>
        <p:blipFill>
          <a:blip r:embed="rId2"/>
          <a:stretch>
            <a:fillRect/>
          </a:stretch>
        </p:blipFill>
        <p:spPr>
          <a:xfrm>
            <a:off x="4930285" y="1991727"/>
            <a:ext cx="3782833" cy="4206240"/>
          </a:xfrm>
          <a:prstGeom prst="rect">
            <a:avLst/>
          </a:prstGeom>
        </p:spPr>
      </p:pic>
      <p:pic>
        <p:nvPicPr>
          <p:cNvPr id="8" name="Picture 7"/>
          <p:cNvPicPr>
            <a:picLocks noChangeAspect="1"/>
          </p:cNvPicPr>
          <p:nvPr/>
        </p:nvPicPr>
        <p:blipFill>
          <a:blip r:embed="rId3"/>
          <a:stretch>
            <a:fillRect/>
          </a:stretch>
        </p:blipFill>
        <p:spPr>
          <a:xfrm>
            <a:off x="424304" y="1991727"/>
            <a:ext cx="3959795" cy="4206240"/>
          </a:xfrm>
          <a:prstGeom prst="rect">
            <a:avLst/>
          </a:prstGeom>
        </p:spPr>
      </p:pic>
    </p:spTree>
    <p:extLst>
      <p:ext uri="{BB962C8B-B14F-4D97-AF65-F5344CB8AC3E}">
        <p14:creationId xmlns:p14="http://schemas.microsoft.com/office/powerpoint/2010/main" val="358047420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Systems</a:t>
            </a:r>
          </a:p>
        </p:txBody>
      </p:sp>
      <p:sp>
        <p:nvSpPr>
          <p:cNvPr id="3" name="Content Placeholder 2"/>
          <p:cNvSpPr>
            <a:spLocks noGrp="1"/>
          </p:cNvSpPr>
          <p:nvPr>
            <p:ph idx="1"/>
          </p:nvPr>
        </p:nvSpPr>
        <p:spPr/>
        <p:txBody>
          <a:bodyPr/>
          <a:lstStyle/>
          <a:p>
            <a:pPr eaLnBrk="1" hangingPunct="1"/>
            <a:r>
              <a:rPr lang="en-US" altLang="en-US" sz="2400" b="1" dirty="0"/>
              <a:t>Preprocessing and Features: </a:t>
            </a:r>
            <a:r>
              <a:rPr lang="en-US" altLang="en-US" sz="2400" dirty="0"/>
              <a:t>re-segmentation and silence modeling, robust multilingual deep neural network speech features with pitch </a:t>
            </a:r>
          </a:p>
          <a:p>
            <a:pPr eaLnBrk="1" hangingPunct="1"/>
            <a:r>
              <a:rPr lang="en-US" altLang="en-US" sz="2400" b="1" dirty="0" err="1"/>
              <a:t>Out-of</a:t>
            </a:r>
            <a:r>
              <a:rPr lang="en-US" altLang="en-US" sz="2400" b="1" dirty="0"/>
              <a:t> Vocabulary Handling: </a:t>
            </a:r>
            <a:r>
              <a:rPr lang="en-US" altLang="en-US" sz="2400" dirty="0"/>
              <a:t>decoding and searching on </a:t>
            </a:r>
            <a:r>
              <a:rPr lang="en-US" altLang="en-US" sz="2400" dirty="0" err="1"/>
              <a:t>subword</a:t>
            </a:r>
            <a:r>
              <a:rPr lang="en-US" altLang="en-US" sz="2400" dirty="0"/>
              <a:t> units and combining across different token types; effective harvesting and use of web text</a:t>
            </a:r>
          </a:p>
          <a:p>
            <a:pPr eaLnBrk="1" hangingPunct="1"/>
            <a:r>
              <a:rPr lang="en-US" altLang="en-US" sz="2400" b="1" dirty="0"/>
              <a:t>Keyword search: </a:t>
            </a:r>
            <a:r>
              <a:rPr lang="en-US" altLang="en-US" sz="2400" dirty="0"/>
              <a:t>score normalization, system and token combination, and methods for preserving potential hits as search alternatives</a:t>
            </a:r>
          </a:p>
          <a:p>
            <a:pPr eaLnBrk="1" hangingPunct="1"/>
            <a:r>
              <a:rPr lang="en-US" altLang="en-US" sz="2400" b="1" dirty="0"/>
              <a:t>Modeling: </a:t>
            </a:r>
            <a:r>
              <a:rPr lang="en-US" altLang="en-US" sz="2400" dirty="0"/>
              <a:t>Deep learning advances, exploiting automatic labeling of </a:t>
            </a:r>
            <a:r>
              <a:rPr lang="en-US" altLang="en-US" sz="2400" dirty="0" err="1"/>
              <a:t>untranscribed</a:t>
            </a:r>
            <a:r>
              <a:rPr lang="en-US" altLang="en-US" sz="2400" dirty="0"/>
              <a:t> audio and/or transformations of transcribed audio to add bolster variability, multilingual modeling </a:t>
            </a:r>
          </a:p>
          <a:p>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23</a:t>
            </a:fld>
            <a:endParaRPr lang="en-US">
              <a:effectLst/>
            </a:endParaRP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8171116" y="5702675"/>
            <a:ext cx="972884" cy="73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50132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Babel-Related Publications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altLang="en-US" dirty="0"/>
              <a:t>To access Babel program-related publications, please enter the following into a Google Scholar search query: </a:t>
            </a:r>
            <a:r>
              <a:rPr lang="pl-PL" altLang="en-US" dirty="0"/>
              <a:t>"W911NF-12-C-0012 OR W911NF-12-C-0013 OR W911NF-12-C-0014 OR W911NF-12-C-0015“</a:t>
            </a:r>
            <a:endParaRPr lang="en-US" altLang="en-US" dirty="0"/>
          </a:p>
          <a:p>
            <a:pPr marL="457200" indent="-457200">
              <a:buFont typeface="Arial" charset="0"/>
              <a:buChar char="•"/>
            </a:pPr>
            <a:r>
              <a:rPr lang="en-US" altLang="en-US" dirty="0"/>
              <a:t>For information on NIST’s </a:t>
            </a:r>
            <a:r>
              <a:rPr lang="en-US" altLang="en-US" dirty="0" err="1"/>
              <a:t>OpenKWS</a:t>
            </a:r>
            <a:r>
              <a:rPr lang="en-US" altLang="en-US" dirty="0"/>
              <a:t> evaluations see: </a:t>
            </a:r>
            <a:r>
              <a:rPr lang="en-US" altLang="en-US" dirty="0">
                <a:hlinkClick r:id="rId2"/>
              </a:rPr>
              <a:t>http://www.nist.gov/itl/iad/mig/openkws.cfm</a:t>
            </a:r>
            <a:endParaRPr lang="en-US" altLang="en-US" dirty="0"/>
          </a:p>
          <a:p>
            <a:pPr marL="457200" indent="-457200">
              <a:buFont typeface="Arial" charset="0"/>
              <a:buChar char="•"/>
            </a:pPr>
            <a:r>
              <a:rPr lang="en-US" altLang="en-US" dirty="0"/>
              <a:t>Data available through LDC and through GCLR.</a:t>
            </a:r>
          </a:p>
          <a:p>
            <a:endParaRPr lang="en-US" dirty="0"/>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24</a:t>
            </a:fld>
            <a:endParaRPr lang="en-US">
              <a:effectLst/>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6361113" y="5075238"/>
            <a:ext cx="2540000" cy="1295400"/>
          </a:xfrm>
          <a:prstGeom prst="rect">
            <a:avLst/>
          </a:prstGeom>
          <a:noFill/>
          <a:ln w="9525">
            <a:solidFill>
              <a:schemeClr val="tx1"/>
            </a:solidFill>
            <a:miter lim="800000"/>
          </a:ln>
          <a:effectLst/>
          <a:extLst>
            <a:ext uri="{909E8E84-426E-40DD-AFC4-6F175D3DCCD1}">
              <a14:hiddenFill xmlns:a14="http://schemas.microsoft.com/office/drawing/2010/main">
                <a:solidFill>
                  <a:srgbClr val="00B8FF"/>
                </a:solidFill>
              </a14:hiddenFill>
            </a:ext>
          </a:extLst>
        </p:spPr>
      </p:pic>
    </p:spTree>
    <p:extLst>
      <p:ext uri="{BB962C8B-B14F-4D97-AF65-F5344CB8AC3E}">
        <p14:creationId xmlns:p14="http://schemas.microsoft.com/office/powerpoint/2010/main" val="250960962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2644"/>
            <a:ext cx="8229600" cy="609600"/>
          </a:xfrm>
        </p:spPr>
        <p:txBody>
          <a:bodyPr/>
          <a:lstStyle/>
          <a:p>
            <a:r>
              <a:rPr lang="en-US" dirty="0"/>
              <a:t>Backups</a:t>
            </a:r>
          </a:p>
        </p:txBody>
      </p:sp>
      <p:sp>
        <p:nvSpPr>
          <p:cNvPr id="4" name="Slide Number Placeholder 3"/>
          <p:cNvSpPr>
            <a:spLocks noGrp="1"/>
          </p:cNvSpPr>
          <p:nvPr>
            <p:ph type="sldNum" sz="quarter" idx="10"/>
          </p:nvPr>
        </p:nvSpPr>
        <p:spPr/>
        <p:txBody>
          <a:bodyPr/>
          <a:lstStyle/>
          <a:p>
            <a:fld id="{7B573FED-538E-45BF-A058-3DE1AE70D1C2}" type="slidenum">
              <a:rPr lang="en-US" smtClean="0">
                <a:effectLst/>
              </a:rPr>
              <a:t>25</a:t>
            </a:fld>
            <a:endParaRPr lang="en-US">
              <a:effectLst/>
            </a:endParaRPr>
          </a:p>
        </p:txBody>
      </p:sp>
    </p:spTree>
    <p:extLst>
      <p:ext uri="{BB962C8B-B14F-4D97-AF65-F5344CB8AC3E}">
        <p14:creationId xmlns:p14="http://schemas.microsoft.com/office/powerpoint/2010/main" val="399615636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B573FED-538E-45BF-A058-3DE1AE70D1C2}" type="slidenum">
              <a:rPr lang="en-US" smtClean="0">
                <a:effectLst/>
              </a:rPr>
              <a:t>26</a:t>
            </a:fld>
            <a:endParaRPr lang="en-US">
              <a:effectLst/>
            </a:endParaRPr>
          </a:p>
        </p:txBody>
      </p:sp>
      <p:sp>
        <p:nvSpPr>
          <p:cNvPr id="7" name="Text Box 1"/>
          <p:cNvSpPr txBox="1">
            <a:spLocks noChangeArrowheads="1"/>
          </p:cNvSpPr>
          <p:nvPr/>
        </p:nvSpPr>
        <p:spPr bwMode="auto">
          <a:xfrm>
            <a:off x="457200" y="685800"/>
            <a:ext cx="8229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itchFamily="34" charset="0"/>
                <a:cs typeface="Arial" pitchFamily="34" charset="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itchFamily="34" charset="0"/>
                <a:cs typeface="Arial" pitchFamily="34" charset="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itchFamily="34" charset="0"/>
                <a:cs typeface="Arial" pitchFamily="34"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9pPr>
          </a:lstStyle>
          <a:p>
            <a:pPr algn="ctr" eaLnBrk="1" hangingPunct="1">
              <a:spcBef>
                <a:spcPct val="0"/>
              </a:spcBef>
              <a:buFontTx/>
              <a:buNone/>
            </a:pPr>
            <a:r>
              <a:rPr lang="en-US" altLang="en-US" b="1" dirty="0"/>
              <a:t>Period 1 Languages</a:t>
            </a: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2800" r="16026" b="30940"/>
          <a:stretch>
            <a:fillRect/>
          </a:stretch>
        </p:blipFill>
        <p:spPr bwMode="auto">
          <a:xfrm>
            <a:off x="457200" y="5462588"/>
            <a:ext cx="1336675" cy="914400"/>
          </a:xfrm>
          <a:prstGeom prst="rect">
            <a:avLst/>
          </a:prstGeom>
          <a:noFill/>
          <a:ln>
            <a:noFill/>
          </a:ln>
          <a:effectLst/>
          <a:extLst>
            <a:ext uri="{909E8E84-426E-40DD-AFC4-6F175D3DCCD1}">
              <a14:hiddenFill xmlns:a14="http://schemas.microsoft.com/office/drawing/2010/main">
                <a:blipFill dpi="0" rotWithShape="0">
                  <a:blip/>
                  <a:srcRect t="-2800" r="16026" b="30940"/>
                  <a:stretch>
                    <a:fillRect/>
                  </a:stretch>
                </a:blipFill>
              </a14:hiddenFill>
            </a:ext>
            <a:ext uri="{91240B29-F687-4F45-9708-019B960494DF}">
              <a14:hiddenLine xmlns:a14="http://schemas.microsoft.com/office/drawing/2010/main" w="126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17999" b="32460"/>
          <a:stretch>
            <a:fillRect/>
          </a:stretch>
        </p:blipFill>
        <p:spPr bwMode="auto">
          <a:xfrm>
            <a:off x="1909763" y="5462588"/>
            <a:ext cx="1389062" cy="914400"/>
          </a:xfrm>
          <a:prstGeom prst="rect">
            <a:avLst/>
          </a:prstGeom>
          <a:noFill/>
          <a:ln>
            <a:noFill/>
          </a:ln>
          <a:effectLst/>
          <a:extLst>
            <a:ext uri="{909E8E84-426E-40DD-AFC4-6F175D3DCCD1}">
              <a14:hiddenFill xmlns:a14="http://schemas.microsoft.com/office/drawing/2010/main">
                <a:blipFill dpi="0" rotWithShape="0">
                  <a:blip/>
                  <a:srcRect r="17999" b="32460"/>
                  <a:stretch>
                    <a:fillRect/>
                  </a:stretch>
                </a:blipFill>
              </a14:hiddenFill>
            </a:ext>
            <a:ext uri="{91240B29-F687-4F45-9708-019B960494DF}">
              <a14:hiddenLine xmlns:a14="http://schemas.microsoft.com/office/drawing/2010/main" w="126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0" y="5462588"/>
            <a:ext cx="1322388"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5462588"/>
            <a:ext cx="1390650"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5462588"/>
            <a:ext cx="1165225"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13638" y="5462588"/>
            <a:ext cx="10207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8"/>
          <a:stretch>
            <a:fillRect/>
          </a:stretch>
        </p:blipFill>
        <p:spPr>
          <a:xfrm>
            <a:off x="228600" y="1222375"/>
            <a:ext cx="8686800" cy="4402529"/>
          </a:xfrm>
          <a:prstGeom prst="rect">
            <a:avLst/>
          </a:prstGeom>
        </p:spPr>
      </p:pic>
    </p:spTree>
    <p:extLst>
      <p:ext uri="{BB962C8B-B14F-4D97-AF65-F5344CB8AC3E}">
        <p14:creationId xmlns:p14="http://schemas.microsoft.com/office/powerpoint/2010/main" val="14745126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B573FED-538E-45BF-A058-3DE1AE70D1C2}" type="slidenum">
              <a:rPr lang="en-US" smtClean="0">
                <a:effectLst/>
              </a:rPr>
              <a:t>27</a:t>
            </a:fld>
            <a:endParaRPr lang="en-US">
              <a:effectLst/>
            </a:endParaRPr>
          </a:p>
        </p:txBody>
      </p:sp>
      <p:sp>
        <p:nvSpPr>
          <p:cNvPr id="3" name="Text Box 1"/>
          <p:cNvSpPr txBox="1">
            <a:spLocks noChangeArrowheads="1"/>
          </p:cNvSpPr>
          <p:nvPr/>
        </p:nvSpPr>
        <p:spPr bwMode="auto">
          <a:xfrm>
            <a:off x="457200" y="685800"/>
            <a:ext cx="8229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itchFamily="34" charset="0"/>
                <a:cs typeface="Arial" pitchFamily="34" charset="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itchFamily="34" charset="0"/>
                <a:cs typeface="Arial" pitchFamily="34" charset="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itchFamily="34" charset="0"/>
                <a:cs typeface="Arial" pitchFamily="34"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9pPr>
          </a:lstStyle>
          <a:p>
            <a:pPr algn="ctr" eaLnBrk="1" hangingPunct="1">
              <a:spcBef>
                <a:spcPct val="0"/>
              </a:spcBef>
              <a:buFontTx/>
              <a:buNone/>
            </a:pPr>
            <a:r>
              <a:rPr lang="en-US" altLang="en-US" b="1" dirty="0"/>
              <a:t>Period 2 Languages</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2800" r="16026" b="30940"/>
          <a:stretch>
            <a:fillRect/>
          </a:stretch>
        </p:blipFill>
        <p:spPr bwMode="auto">
          <a:xfrm>
            <a:off x="457200" y="5462588"/>
            <a:ext cx="1336675" cy="914400"/>
          </a:xfrm>
          <a:prstGeom prst="rect">
            <a:avLst/>
          </a:prstGeom>
          <a:noFill/>
          <a:ln>
            <a:noFill/>
          </a:ln>
          <a:effectLst/>
          <a:extLst>
            <a:ext uri="{909E8E84-426E-40DD-AFC4-6F175D3DCCD1}">
              <a14:hiddenFill xmlns:a14="http://schemas.microsoft.com/office/drawing/2010/main">
                <a:blipFill dpi="0" rotWithShape="0">
                  <a:blip/>
                  <a:srcRect t="-2800" r="16026" b="30940"/>
                  <a:stretch>
                    <a:fillRect/>
                  </a:stretch>
                </a:blipFill>
              </a14:hiddenFill>
            </a:ext>
            <a:ext uri="{91240B29-F687-4F45-9708-019B960494DF}">
              <a14:hiddenLine xmlns:a14="http://schemas.microsoft.com/office/drawing/2010/main" w="126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17999" b="32460"/>
          <a:stretch>
            <a:fillRect/>
          </a:stretch>
        </p:blipFill>
        <p:spPr bwMode="auto">
          <a:xfrm>
            <a:off x="1909763" y="5462588"/>
            <a:ext cx="1389062" cy="914400"/>
          </a:xfrm>
          <a:prstGeom prst="rect">
            <a:avLst/>
          </a:prstGeom>
          <a:noFill/>
          <a:ln>
            <a:noFill/>
          </a:ln>
          <a:effectLst/>
          <a:extLst>
            <a:ext uri="{909E8E84-426E-40DD-AFC4-6F175D3DCCD1}">
              <a14:hiddenFill xmlns:a14="http://schemas.microsoft.com/office/drawing/2010/main">
                <a:blipFill dpi="0" rotWithShape="0">
                  <a:blip/>
                  <a:srcRect r="17999" b="32460"/>
                  <a:stretch>
                    <a:fillRect/>
                  </a:stretch>
                </a:blipFill>
              </a14:hiddenFill>
            </a:ext>
            <a:ext uri="{91240B29-F687-4F45-9708-019B960494DF}">
              <a14:hiddenLine xmlns:a14="http://schemas.microsoft.com/office/drawing/2010/main" w="126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0" y="5462588"/>
            <a:ext cx="1322388"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5462588"/>
            <a:ext cx="1390650"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5462588"/>
            <a:ext cx="1165225"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13638" y="5462588"/>
            <a:ext cx="10207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8"/>
          <a:stretch>
            <a:fillRect/>
          </a:stretch>
        </p:blipFill>
        <p:spPr>
          <a:xfrm>
            <a:off x="228600" y="1222375"/>
            <a:ext cx="8686800" cy="4402529"/>
          </a:xfrm>
          <a:prstGeom prst="rect">
            <a:avLst/>
          </a:prstGeom>
        </p:spPr>
      </p:pic>
    </p:spTree>
    <p:extLst>
      <p:ext uri="{BB962C8B-B14F-4D97-AF65-F5344CB8AC3E}">
        <p14:creationId xmlns:p14="http://schemas.microsoft.com/office/powerpoint/2010/main" val="275791906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B573FED-538E-45BF-A058-3DE1AE70D1C2}" type="slidenum">
              <a:rPr lang="en-US" smtClean="0">
                <a:effectLst/>
              </a:rPr>
              <a:t>28</a:t>
            </a:fld>
            <a:endParaRPr lang="en-US">
              <a:effectLst/>
            </a:endParaRPr>
          </a:p>
        </p:txBody>
      </p:sp>
      <p:sp>
        <p:nvSpPr>
          <p:cNvPr id="8" name="Text Box 1"/>
          <p:cNvSpPr txBox="1">
            <a:spLocks noChangeArrowheads="1"/>
          </p:cNvSpPr>
          <p:nvPr/>
        </p:nvSpPr>
        <p:spPr bwMode="auto">
          <a:xfrm>
            <a:off x="457200" y="685800"/>
            <a:ext cx="8229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itchFamily="34" charset="0"/>
                <a:cs typeface="Arial" pitchFamily="34" charset="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itchFamily="34" charset="0"/>
                <a:cs typeface="Arial" pitchFamily="34" charset="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itchFamily="34" charset="0"/>
                <a:cs typeface="Arial" pitchFamily="34" charset="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itchFamily="34" charset="0"/>
                <a:cs typeface="Arial" pitchFamily="34" charset="0"/>
              </a:defRPr>
            </a:lvl9pPr>
          </a:lstStyle>
          <a:p>
            <a:pPr algn="ctr" eaLnBrk="1" hangingPunct="1">
              <a:spcBef>
                <a:spcPct val="0"/>
              </a:spcBef>
              <a:buFontTx/>
              <a:buNone/>
            </a:pPr>
            <a:r>
              <a:rPr lang="en-US" altLang="en-US" b="1" dirty="0"/>
              <a:t>Period 3 Languages</a:t>
            </a:r>
          </a:p>
        </p:txBody>
      </p:sp>
      <p:pic>
        <p:nvPicPr>
          <p:cNvPr id="9" name="Picture 8"/>
          <p:cNvPicPr>
            <a:picLocks noChangeAspect="1"/>
          </p:cNvPicPr>
          <p:nvPr/>
        </p:nvPicPr>
        <p:blipFill>
          <a:blip r:embed="rId2"/>
          <a:stretch>
            <a:fillRect/>
          </a:stretch>
        </p:blipFill>
        <p:spPr>
          <a:xfrm>
            <a:off x="491412" y="1378188"/>
            <a:ext cx="8161176" cy="4900193"/>
          </a:xfrm>
          <a:prstGeom prst="rect">
            <a:avLst/>
          </a:prstGeom>
        </p:spPr>
      </p:pic>
    </p:spTree>
    <p:extLst>
      <p:ext uri="{BB962C8B-B14F-4D97-AF65-F5344CB8AC3E}">
        <p14:creationId xmlns:p14="http://schemas.microsoft.com/office/powerpoint/2010/main" val="2102098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B573FED-538E-45BF-A058-3DE1AE70D1C2}" type="slidenum">
              <a:rPr lang="en-US" smtClean="0">
                <a:effectLst/>
              </a:rPr>
              <a:t>29</a:t>
            </a:fld>
            <a:endParaRPr lang="en-US">
              <a:effectLst/>
            </a:endParaRPr>
          </a:p>
        </p:txBody>
      </p:sp>
      <p:sp>
        <p:nvSpPr>
          <p:cNvPr id="3" name="Title 1"/>
          <p:cNvSpPr>
            <a:spLocks noGrp="1"/>
          </p:cNvSpPr>
          <p:nvPr>
            <p:ph type="title"/>
          </p:nvPr>
        </p:nvSpPr>
        <p:spPr>
          <a:xfrm>
            <a:off x="457200" y="762000"/>
            <a:ext cx="8229600" cy="609600"/>
          </a:xfrm>
        </p:spPr>
        <p:txBody>
          <a:bodyPr/>
          <a:lstStyle/>
          <a:p>
            <a:r>
              <a:rPr lang="en-US" dirty="0"/>
              <a:t>Period 4 Languages</a:t>
            </a:r>
          </a:p>
        </p:txBody>
      </p:sp>
      <p:pic>
        <p:nvPicPr>
          <p:cNvPr id="5" name="Content Placeholder 4"/>
          <p:cNvPicPr>
            <a:picLocks noGrp="1" noChangeAspect="1"/>
          </p:cNvPicPr>
          <p:nvPr>
            <p:ph idx="1"/>
          </p:nvPr>
        </p:nvPicPr>
        <p:blipFill>
          <a:blip r:embed="rId2"/>
          <a:stretch>
            <a:fillRect/>
          </a:stretch>
        </p:blipFill>
        <p:spPr>
          <a:xfrm>
            <a:off x="457200" y="1371600"/>
            <a:ext cx="7924800" cy="4800600"/>
          </a:xfrm>
          <a:prstGeom prst="rect">
            <a:avLst/>
          </a:prstGeom>
          <a:ln>
            <a:solidFill>
              <a:schemeClr val="tx1"/>
            </a:solidFill>
          </a:ln>
        </p:spPr>
      </p:pic>
    </p:spTree>
    <p:extLst>
      <p:ext uri="{BB962C8B-B14F-4D97-AF65-F5344CB8AC3E}">
        <p14:creationId xmlns:p14="http://schemas.microsoft.com/office/powerpoint/2010/main" val="29652613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9220" name="Text Box 3"/>
          <p:cNvSpPr txBox="1">
            <a:spLocks noChangeArrowheads="1"/>
          </p:cNvSpPr>
          <p:nvPr/>
        </p:nvSpPr>
        <p:spPr>
          <a:xfrm>
            <a:off x="457200" y="68580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algn="ctr"/>
            <a:r>
              <a:rPr lang="en-US" altLang="en-US" sz="3200" b="1">
                <a:solidFill>
                  <a:srgbClr val="000000"/>
                </a:solidFill>
                <a:effectLst/>
              </a:rPr>
              <a:t>BABEL Speech Search Example</a:t>
            </a:r>
          </a:p>
        </p:txBody>
      </p:sp>
      <p:sp>
        <p:nvSpPr>
          <p:cNvPr id="24"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3</a:t>
            </a:fld>
            <a:endParaRPr lang="en-US">
              <a:effectLst/>
            </a:endParaRPr>
          </a:p>
        </p:txBody>
      </p:sp>
      <p:pic>
        <p:nvPicPr>
          <p:cNvPr id="3" name="Picture 2"/>
          <p:cNvPicPr>
            <a:picLocks noChangeAspect="1"/>
          </p:cNvPicPr>
          <p:nvPr/>
        </p:nvPicPr>
        <p:blipFill>
          <a:blip r:embed="rId3"/>
          <a:stretch>
            <a:fillRect/>
          </a:stretch>
        </p:blipFill>
        <p:spPr>
          <a:xfrm>
            <a:off x="855492" y="1712199"/>
            <a:ext cx="7286643" cy="4426207"/>
          </a:xfrm>
          <a:prstGeom prst="rect">
            <a:avLst/>
          </a:prstGeom>
          <a:effectLst/>
        </p:spPr>
      </p:pic>
    </p:spTree>
    <p:extLst>
      <p:ext uri="{BB962C8B-B14F-4D97-AF65-F5344CB8AC3E}">
        <p14:creationId xmlns:p14="http://schemas.microsoft.com/office/powerpoint/2010/main" val="26069219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Babel Use Case</a:t>
            </a:r>
          </a:p>
        </p:txBody>
      </p:sp>
      <p:sp>
        <p:nvSpPr>
          <p:cNvPr id="3" name="Content Placeholder 2"/>
          <p:cNvSpPr>
            <a:spLocks noGrp="1"/>
          </p:cNvSpPr>
          <p:nvPr>
            <p:ph idx="1"/>
          </p:nvPr>
        </p:nvSpPr>
        <p:spPr>
          <a:xfrm>
            <a:off x="757646" y="1616006"/>
            <a:ext cx="7667897" cy="4616449"/>
          </a:xfrm>
        </p:spPr>
        <p:txBody>
          <a:bodyPr>
            <a:normAutofit fontScale="92500" lnSpcReduction="10000"/>
          </a:bodyPr>
          <a:lstStyle/>
          <a:p>
            <a:pPr marL="457200" indent="-457200">
              <a:buFont typeface="Wingdings" panose="05000000000000000000" pitchFamily="2" charset="2"/>
              <a:buChar char="Ø"/>
            </a:pPr>
            <a:r>
              <a:rPr lang="en-US" altLang="en-US" sz="3000" dirty="0"/>
              <a:t>Limited training and adaptation data </a:t>
            </a:r>
          </a:p>
          <a:p>
            <a:pPr marL="457200" indent="-457200">
              <a:buFont typeface="Wingdings" panose="05000000000000000000" pitchFamily="2" charset="2"/>
              <a:buChar char="Ø"/>
            </a:pPr>
            <a:r>
              <a:rPr lang="en-US" sz="3000" dirty="0"/>
              <a:t>User attributes:</a:t>
            </a:r>
          </a:p>
          <a:p>
            <a:pPr marL="857250" lvl="1" indent="-457200">
              <a:buFont typeface="Wingdings" panose="05000000000000000000" pitchFamily="2" charset="2"/>
              <a:buChar char="Ø"/>
            </a:pPr>
            <a:r>
              <a:rPr lang="en-US" sz="2600" dirty="0"/>
              <a:t>Need to search large volumes of noisy speech data</a:t>
            </a:r>
          </a:p>
          <a:p>
            <a:pPr marL="857250" lvl="1" indent="-457200">
              <a:buFont typeface="Wingdings" panose="05000000000000000000" pitchFamily="2" charset="2"/>
              <a:buChar char="Ø"/>
            </a:pPr>
            <a:r>
              <a:rPr lang="en-US" sz="2600" dirty="0"/>
              <a:t>Low tolerance for False Alarms</a:t>
            </a:r>
          </a:p>
          <a:p>
            <a:pPr marL="857250" lvl="1" indent="-457200">
              <a:buFont typeface="Wingdings" panose="05000000000000000000" pitchFamily="2" charset="2"/>
              <a:buChar char="Ø"/>
            </a:pPr>
            <a:r>
              <a:rPr lang="en-US" sz="2600" dirty="0"/>
              <a:t>Looking for things with high information value (and  possibly low frequency)</a:t>
            </a:r>
          </a:p>
          <a:p>
            <a:pPr marL="857250" lvl="1" indent="-457200">
              <a:buFont typeface="Wingdings" panose="05000000000000000000" pitchFamily="2" charset="2"/>
              <a:buChar char="Ø"/>
            </a:pPr>
            <a:r>
              <a:rPr lang="en-US" sz="2600" dirty="0"/>
              <a:t>Looking for words and names that do not appear in training, and they are important</a:t>
            </a:r>
          </a:p>
          <a:p>
            <a:pPr marL="857250" lvl="1" indent="-457200">
              <a:buFont typeface="Wingdings" panose="05000000000000000000" pitchFamily="2" charset="2"/>
              <a:buChar char="Ø"/>
            </a:pPr>
            <a:r>
              <a:rPr lang="en-US" sz="2600" dirty="0"/>
              <a:t>Have limited knowledge of the pronunciations of words in the language</a:t>
            </a:r>
          </a:p>
          <a:p>
            <a:pPr>
              <a:buFont typeface="Wingdings" panose="05000000000000000000" pitchFamily="2" charset="2"/>
              <a:buChar char="Ø"/>
            </a:pPr>
            <a:endParaRPr lang="en-US" dirty="0"/>
          </a:p>
        </p:txBody>
      </p:sp>
      <p:pic>
        <p:nvPicPr>
          <p:cNvPr id="12" name="Picture 11"/>
          <p:cNvPicPr>
            <a:picLocks noChangeAspect="1"/>
          </p:cNvPicPr>
          <p:nvPr/>
        </p:nvPicPr>
        <p:blipFill>
          <a:blip r:embed="rId2"/>
          <a:stretch>
            <a:fillRect/>
          </a:stretch>
        </p:blipFill>
        <p:spPr>
          <a:xfrm>
            <a:off x="8245169" y="963867"/>
            <a:ext cx="786662" cy="1059873"/>
          </a:xfrm>
          <a:prstGeom prst="rect">
            <a:avLst/>
          </a:prstGeom>
        </p:spPr>
      </p:pic>
      <p:sp>
        <p:nvSpPr>
          <p:cNvPr id="4" name="Slide Number Placeholder 3"/>
          <p:cNvSpPr>
            <a:spLocks noGrp="1"/>
          </p:cNvSpPr>
          <p:nvPr>
            <p:ph type="sldNum" sz="quarter" idx="10"/>
          </p:nvPr>
        </p:nvSpPr>
        <p:spPr/>
        <p:txBody>
          <a:bodyPr/>
          <a:lstStyle/>
          <a:p>
            <a:fld id="{7B573FED-538E-45BF-A058-3DE1AE70D1C2}" type="slidenum">
              <a:rPr lang="en-US" smtClean="0">
                <a:effectLst/>
              </a:rPr>
              <a:t>4</a:t>
            </a:fld>
            <a:endParaRPr lang="en-US">
              <a:effectLst/>
            </a:endParaRPr>
          </a:p>
        </p:txBody>
      </p:sp>
    </p:spTree>
    <p:extLst>
      <p:ext uri="{BB962C8B-B14F-4D97-AF65-F5344CB8AC3E}">
        <p14:creationId xmlns:p14="http://schemas.microsoft.com/office/powerpoint/2010/main" val="30582615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0242" name="Text Box 1"/>
          <p:cNvSpPr txBox="1">
            <a:spLocks noChangeArrowheads="1"/>
          </p:cNvSpPr>
          <p:nvPr/>
        </p:nvSpPr>
        <p:spPr>
          <a:xfrm>
            <a:off x="457200" y="68580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effectLst/>
                <a:latin typeface="Arial"/>
                <a:cs typeface="Arial"/>
              </a:defRPr>
            </a:lvl9pPr>
          </a:lstStyle>
          <a:p>
            <a:pPr algn="ctr"/>
            <a:r>
              <a:rPr lang="en-US" altLang="en-US" sz="3200" b="1">
                <a:solidFill>
                  <a:srgbClr val="000000"/>
                </a:solidFill>
                <a:effectLst/>
              </a:rPr>
              <a:t>Babel Designed to Address Two Gaps</a:t>
            </a:r>
          </a:p>
        </p:txBody>
      </p:sp>
      <p:sp>
        <p:nvSpPr>
          <p:cNvPr id="10243" name="Text Box 2"/>
          <p:cNvSpPr txBox="1">
            <a:spLocks noChangeArrowheads="1"/>
          </p:cNvSpPr>
          <p:nvPr/>
        </p:nvSpPr>
        <p:spPr>
          <a:xfrm>
            <a:off x="457200" y="1752600"/>
            <a:ext cx="8229600" cy="542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512763" indent="-512763">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1pPr>
            <a:lvl2pPr marL="576263" indent="-177800">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2pPr>
            <a:lvl3pPr>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3pPr>
            <a:lvl4pPr>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4pPr>
            <a:lvl5pPr>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5pPr>
            <a:lvl6pPr marL="2514600" indent="-228600" defTabSz="457200" eaLnBrk="0" fontAlgn="base" hangingPunct="0">
              <a:spcBef>
                <a:spcPct val="0"/>
              </a:spcBef>
              <a:spcAft>
                <a:spcPct val="0"/>
              </a:spcAft>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6pPr>
            <a:lvl7pPr marL="2971800" indent="-228600" defTabSz="457200" eaLnBrk="0" fontAlgn="base" hangingPunct="0">
              <a:spcBef>
                <a:spcPct val="0"/>
              </a:spcBef>
              <a:spcAft>
                <a:spcPct val="0"/>
              </a:spcAft>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7pPr>
            <a:lvl8pPr marL="3429000" indent="-228600" defTabSz="457200" eaLnBrk="0" fontAlgn="base" hangingPunct="0">
              <a:spcBef>
                <a:spcPct val="0"/>
              </a:spcBef>
              <a:spcAft>
                <a:spcPct val="0"/>
              </a:spcAft>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8pPr>
            <a:lvl9pPr marL="3886200" indent="-228600" defTabSz="457200" eaLnBrk="0" fontAlgn="base" hangingPunct="0">
              <a:spcBef>
                <a:spcPct val="0"/>
              </a:spcBef>
              <a:spcAft>
                <a:spcPct val="0"/>
              </a:spcAft>
              <a:tabLst>
                <a:tab pos="1082675" algn="l"/>
                <a:tab pos="1997075" algn="l"/>
                <a:tab pos="2911475" algn="l"/>
                <a:tab pos="3825875" algn="l"/>
                <a:tab pos="4740275" algn="l"/>
                <a:tab pos="5654675" algn="l"/>
                <a:tab pos="6569075" algn="l"/>
                <a:tab pos="7483475" algn="l"/>
                <a:tab pos="8397875" algn="l"/>
                <a:tab pos="9312275" algn="l"/>
                <a:tab pos="10226675" algn="l"/>
              </a:tabLst>
              <a:defRPr>
                <a:solidFill>
                  <a:schemeClr val="bg1"/>
                </a:solidFill>
                <a:effectLst/>
                <a:latin typeface="Arial"/>
                <a:cs typeface="Arial"/>
              </a:defRPr>
            </a:lvl9pPr>
          </a:lstStyle>
          <a:p>
            <a:pPr>
              <a:spcBef>
                <a:spcPts val="800"/>
              </a:spcBef>
              <a:buFont typeface="Times New Roman" pitchFamily="18" charset="0"/>
              <a:buAutoNum type="arabicPeriod"/>
            </a:pPr>
            <a:r>
              <a:rPr lang="en-US" altLang="en-US" sz="3200">
                <a:solidFill>
                  <a:srgbClr val="000000"/>
                </a:solidFill>
                <a:effectLst/>
              </a:rPr>
              <a:t>Analysis Gap: </a:t>
            </a:r>
          </a:p>
          <a:p>
            <a:pPr lvl="1">
              <a:spcBef>
                <a:spcPts val="500"/>
              </a:spcBef>
              <a:buFont typeface="Arial" charset="0"/>
              <a:buChar char="–"/>
            </a:pPr>
            <a:r>
              <a:rPr lang="en-US" altLang="en-US" sz="2000">
                <a:solidFill>
                  <a:srgbClr val="000000"/>
                </a:solidFill>
                <a:effectLst/>
              </a:rPr>
              <a:t>Developing human capital in new languages can take years</a:t>
            </a:r>
          </a:p>
          <a:p>
            <a:pPr lvl="1">
              <a:spcBef>
                <a:spcPts val="500"/>
              </a:spcBef>
              <a:buFont typeface="Arial" charset="0"/>
              <a:buChar char="–"/>
            </a:pPr>
            <a:r>
              <a:rPr lang="en-US" altLang="en-US" sz="2000">
                <a:solidFill>
                  <a:srgbClr val="000000"/>
                </a:solidFill>
                <a:effectLst/>
              </a:rPr>
              <a:t>Must search through more speech files than can be listened to</a:t>
            </a:r>
          </a:p>
          <a:p>
            <a:pPr>
              <a:spcBef>
                <a:spcPts val="800"/>
              </a:spcBef>
              <a:buFont typeface="Arial" charset="0"/>
              <a:buAutoNum type="arabicPeriod"/>
            </a:pPr>
            <a:r>
              <a:rPr lang="en-US" altLang="en-US" sz="3200">
                <a:solidFill>
                  <a:srgbClr val="000000"/>
                </a:solidFill>
                <a:effectLst/>
              </a:rPr>
              <a:t>Technology Gap: </a:t>
            </a:r>
          </a:p>
          <a:p>
            <a:pPr lvl="1">
              <a:spcBef>
                <a:spcPts val="500"/>
              </a:spcBef>
              <a:buFont typeface="Arial" charset="0"/>
              <a:buChar char="–"/>
            </a:pPr>
            <a:r>
              <a:rPr lang="en-US" altLang="en-US" sz="2000">
                <a:solidFill>
                  <a:srgbClr val="000000"/>
                </a:solidFill>
                <a:effectLst/>
              </a:rPr>
              <a:t>Capability in only a handful of languages </a:t>
            </a:r>
          </a:p>
          <a:p>
            <a:pPr lvl="1"/>
            <a:r>
              <a:rPr lang="en-US" altLang="en-US" sz="2000">
                <a:solidFill>
                  <a:srgbClr val="000000"/>
                </a:solidFill>
                <a:effectLst/>
              </a:rPr>
              <a:t>	7,105 living languages; 393 have 1M+ speakers (Ethnologue); </a:t>
            </a:r>
            <a:r>
              <a:rPr lang="en-US" altLang="en-US" sz="2000" b="1">
                <a:solidFill>
                  <a:srgbClr val="FF0000"/>
                </a:solidFill>
                <a:effectLst/>
              </a:rPr>
              <a:t>only a few had been studied by anyone</a:t>
            </a:r>
          </a:p>
          <a:p>
            <a:pPr lvl="1">
              <a:spcBef>
                <a:spcPts val="600"/>
              </a:spcBef>
              <a:buFont typeface="Arial" charset="0"/>
              <a:buChar char="–"/>
            </a:pPr>
            <a:r>
              <a:rPr lang="en-US" altLang="en-US" sz="2000">
                <a:solidFill>
                  <a:srgbClr val="000000"/>
                </a:solidFill>
                <a:effectLst/>
              </a:rPr>
              <a:t>Building systems for new languages </a:t>
            </a:r>
            <a:r>
              <a:rPr lang="en-US" altLang="en-US" sz="2000" b="1">
                <a:solidFill>
                  <a:srgbClr val="FF0000"/>
                </a:solidFill>
                <a:effectLst/>
              </a:rPr>
              <a:t>took months to years </a:t>
            </a:r>
            <a:r>
              <a:rPr lang="en-US" altLang="en-US" sz="2000">
                <a:solidFill>
                  <a:srgbClr val="000000"/>
                </a:solidFill>
                <a:effectLst/>
              </a:rPr>
              <a:t>prior to Babel and </a:t>
            </a:r>
            <a:r>
              <a:rPr lang="en-US" altLang="en-US" sz="2000" b="1">
                <a:solidFill>
                  <a:srgbClr val="FF0000"/>
                </a:solidFill>
                <a:effectLst/>
              </a:rPr>
              <a:t>required a significant quantity of ground truth data </a:t>
            </a:r>
            <a:r>
              <a:rPr lang="en-US" altLang="en-US" sz="2000">
                <a:solidFill>
                  <a:srgbClr val="000000"/>
                </a:solidFill>
                <a:effectLst/>
              </a:rPr>
              <a:t>for training</a:t>
            </a:r>
          </a:p>
          <a:p>
            <a:pPr lvl="1">
              <a:spcBef>
                <a:spcPts val="600"/>
              </a:spcBef>
              <a:buFont typeface="Arial" charset="0"/>
              <a:buChar char="–"/>
            </a:pPr>
            <a:r>
              <a:rPr lang="en-US" altLang="en-US" sz="2000">
                <a:solidFill>
                  <a:srgbClr val="000000"/>
                </a:solidFill>
                <a:effectLst/>
              </a:rPr>
              <a:t>Systems developed for English did not work well on new languages and messy speech recordings </a:t>
            </a:r>
          </a:p>
          <a:p>
            <a:pPr lvl="1">
              <a:spcBef>
                <a:spcPts val="400"/>
              </a:spcBef>
            </a:pPr>
            <a:endParaRPr lang="en-US" altLang="en-US" sz="2000">
              <a:solidFill>
                <a:srgbClr val="000000"/>
              </a:solidFill>
              <a:effectLst/>
            </a:endParaRPr>
          </a:p>
          <a:p>
            <a:pPr>
              <a:spcBef>
                <a:spcPts val="800"/>
              </a:spcBef>
              <a:buFont typeface="Arial" charset="0"/>
              <a:buNone/>
            </a:pPr>
            <a:endParaRPr lang="en-US" altLang="en-US" sz="3200">
              <a:solidFill>
                <a:srgbClr val="000000"/>
              </a:solidFill>
              <a:effectLst/>
            </a:endParaRPr>
          </a:p>
          <a:p>
            <a:pPr>
              <a:spcBef>
                <a:spcPts val="800"/>
              </a:spcBef>
              <a:buFont typeface="Arial" charset="0"/>
              <a:buNone/>
            </a:pPr>
            <a:endParaRPr lang="en-US" altLang="en-US" sz="3200">
              <a:solidFill>
                <a:srgbClr val="000000"/>
              </a:solidFill>
              <a:effectLst/>
            </a:endParaRPr>
          </a:p>
        </p:txBody>
      </p:sp>
      <p:sp>
        <p:nvSpPr>
          <p:cNvPr id="6"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5</a:t>
            </a:fld>
            <a:endParaRPr lang="en-US">
              <a:effectLst/>
            </a:endParaRPr>
          </a:p>
        </p:txBody>
      </p:sp>
    </p:spTree>
    <p:extLst>
      <p:ext uri="{BB962C8B-B14F-4D97-AF65-F5344CB8AC3E}">
        <p14:creationId xmlns:p14="http://schemas.microsoft.com/office/powerpoint/2010/main" val="20568552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1266" name="Title 1"/>
          <p:cNvSpPr>
            <a:spLocks noGrp="1"/>
          </p:cNvSpPr>
          <p:nvPr>
            <p:ph type="title"/>
          </p:nvPr>
        </p:nvSpPr>
        <p:spPr>
          <a:xfrm>
            <a:off x="509588" y="501650"/>
            <a:ext cx="8229600" cy="914400"/>
          </a:xfrm>
          <a:effectLst/>
        </p:spPr>
        <p:txBody>
          <a:bodyPr/>
          <a:lstStyle/>
          <a:p>
            <a:pPr eaLnBrk="1" hangingPunct="1"/>
            <a:r>
              <a:rPr lang="en-US" altLang="en-US">
                <a:effectLst/>
              </a:rPr>
              <a:t>Babel Program Overview</a:t>
            </a:r>
          </a:p>
        </p:txBody>
      </p:sp>
      <p:sp>
        <p:nvSpPr>
          <p:cNvPr id="11267" name="Content Placeholder 2"/>
          <p:cNvSpPr>
            <a:spLocks noGrp="1"/>
          </p:cNvSpPr>
          <p:nvPr>
            <p:ph idx="1"/>
          </p:nvPr>
        </p:nvSpPr>
        <p:spPr>
          <a:xfrm>
            <a:off x="228600" y="1252538"/>
            <a:ext cx="8618538" cy="4953000"/>
          </a:xfrm>
          <a:effectLst/>
        </p:spPr>
        <p:txBody>
          <a:bodyPr/>
          <a:lstStyle/>
          <a:p>
            <a:pPr eaLnBrk="1" hangingPunct="1">
              <a:buFont typeface="Arial" charset="0"/>
              <a:buChar char="•"/>
            </a:pPr>
            <a:r>
              <a:rPr lang="en-US" altLang="en-US" sz="2800" dirty="0">
                <a:effectLst/>
              </a:rPr>
              <a:t>Babel began in March 2012 and completed in November 2017.</a:t>
            </a:r>
          </a:p>
          <a:p>
            <a:pPr eaLnBrk="1" hangingPunct="1">
              <a:buFont typeface="Arial" charset="0"/>
              <a:buChar char="•"/>
            </a:pPr>
            <a:r>
              <a:rPr lang="en-US" altLang="en-US" sz="2800" dirty="0">
                <a:effectLst/>
              </a:rPr>
              <a:t>55-month program with four performance periods</a:t>
            </a:r>
          </a:p>
          <a:p>
            <a:pPr eaLnBrk="1" hangingPunct="1">
              <a:buFont typeface="Arial" charset="0"/>
              <a:buChar char="•"/>
            </a:pPr>
            <a:r>
              <a:rPr lang="en-US" altLang="en-US" dirty="0">
                <a:effectLst/>
              </a:rPr>
              <a:t>Increasingly challenging performance </a:t>
            </a:r>
            <a:r>
              <a:rPr lang="en-US" altLang="en-US" sz="2800" dirty="0">
                <a:effectLst/>
              </a:rPr>
              <a:t>goals each period</a:t>
            </a:r>
          </a:p>
          <a:p>
            <a:pPr eaLnBrk="1" hangingPunct="1">
              <a:buFont typeface="Arial" charset="0"/>
              <a:buChar char="•"/>
            </a:pPr>
            <a:r>
              <a:rPr lang="en-US" altLang="en-US" sz="2800" dirty="0">
                <a:effectLst/>
              </a:rPr>
              <a:t>Open surprise language evaluation with partici</a:t>
            </a:r>
            <a:r>
              <a:rPr lang="en-US" altLang="en-US" dirty="0">
                <a:effectLst/>
              </a:rPr>
              <a:t>pation from around the world</a:t>
            </a:r>
            <a:r>
              <a:rPr lang="en-US" altLang="en-US" sz="2800" dirty="0">
                <a:effectLst/>
              </a:rPr>
              <a:t> </a:t>
            </a:r>
          </a:p>
          <a:p>
            <a:pPr eaLnBrk="1" hangingPunct="1">
              <a:buFont typeface="Arial" charset="0"/>
              <a:buChar char="•"/>
            </a:pPr>
            <a:r>
              <a:rPr lang="en-US" altLang="en-US" sz="2800" dirty="0">
                <a:effectLst/>
              </a:rPr>
              <a:t>Transition of data and systems</a:t>
            </a:r>
          </a:p>
        </p:txBody>
      </p:sp>
      <p:sp>
        <p:nvSpPr>
          <p:cNvPr id="7"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6</a:t>
            </a:fld>
            <a:endParaRPr lang="en-US">
              <a:effectLst/>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6907213" y="4745038"/>
            <a:ext cx="1939925"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fld id="{7B573FED-538E-45BF-A058-3DE1AE70D1C2}" type="slidenum">
              <a:rPr lang="en-US" smtClean="0">
                <a:effectLst/>
              </a:rPr>
              <a:t>6</a:t>
            </a:fld>
            <a:endParaRPr lang="en-US">
              <a:effectLst/>
            </a:endParaRPr>
          </a:p>
        </p:txBody>
      </p:sp>
    </p:spTree>
    <p:extLst>
      <p:ext uri="{BB962C8B-B14F-4D97-AF65-F5344CB8AC3E}">
        <p14:creationId xmlns:p14="http://schemas.microsoft.com/office/powerpoint/2010/main" val="1408796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0242" name="Title 1"/>
          <p:cNvSpPr>
            <a:spLocks noGrp="1"/>
          </p:cNvSpPr>
          <p:nvPr>
            <p:ph type="title"/>
          </p:nvPr>
        </p:nvSpPr>
        <p:spPr>
          <a:effectLst/>
        </p:spPr>
        <p:txBody>
          <a:bodyPr/>
          <a:lstStyle/>
          <a:p>
            <a:r>
              <a:rPr lang="en-US" altLang="en-US">
                <a:effectLst/>
              </a:rPr>
              <a:t>Babel Teams</a:t>
            </a:r>
          </a:p>
        </p:txBody>
      </p:sp>
      <p:sp>
        <p:nvSpPr>
          <p:cNvPr id="4" name="Slide Number Placeholder 3"/>
          <p:cNvSpPr>
            <a:spLocks noGrp="1"/>
          </p:cNvSpPr>
          <p:nvPr>
            <p:ph type="sldNum" sz="quarter" idx="10"/>
          </p:nvPr>
        </p:nvSpPr>
        <p:spPr>
          <a:effectLst/>
        </p:spPr>
        <p:txBody>
          <a:bodyPr/>
          <a:lstStyle/>
          <a:p>
            <a:fld id="{1827CA64-79FC-4403-AE13-524415FCBC78}" type="slidenum">
              <a:rPr lang="en-US" smtClean="0">
                <a:effectLst/>
              </a:rPr>
              <a:t>7</a:t>
            </a:fld>
            <a:endParaRPr lang="en-US">
              <a:effectLst/>
            </a:endParaRPr>
          </a:p>
        </p:txBody>
      </p:sp>
      <p:grpSp>
        <p:nvGrpSpPr>
          <p:cNvPr id="10244" name="Group 1"/>
          <p:cNvGrpSpPr/>
          <p:nvPr/>
        </p:nvGrpSpPr>
        <p:grpSpPr>
          <a:xfrm>
            <a:off x="2216150" y="3590925"/>
            <a:ext cx="5800725" cy="2662238"/>
            <a:chOff x="2257827" y="3733801"/>
            <a:chExt cx="5800725" cy="2662766"/>
          </a:xfrm>
          <a:effectLst/>
        </p:grpSpPr>
        <p:grpSp>
          <p:nvGrpSpPr>
            <p:cNvPr id="10259" name="Group 5"/>
            <p:cNvGrpSpPr/>
            <p:nvPr/>
          </p:nvGrpSpPr>
          <p:grpSpPr>
            <a:xfrm>
              <a:off x="2257827" y="5105400"/>
              <a:ext cx="5800725" cy="605367"/>
              <a:chOff x="152400" y="4648200"/>
              <a:chExt cx="8763000" cy="914400"/>
            </a:xfrm>
            <a:effectLst/>
          </p:grpSpPr>
          <p:pic>
            <p:nvPicPr>
              <p:cNvPr id="10284" name="Picture 19" descr="http://www.icsi.berkeley.edu/gfx/nav/logo.gif"/>
              <p:cNvPicPr>
                <a:picLocks noChangeAspect="1" noChangeArrowheads="1"/>
              </p:cNvPicPr>
              <p:nvPr/>
            </p:nvPicPr>
            <p:blipFill>
              <a:blip r:embed="rId3">
                <a:extLst>
                  <a:ext uri="{28A0092B-C50C-407E-A947-70E740481C1C}">
                    <a14:useLocalDpi xmlns:a14="http://schemas.microsoft.com/office/drawing/2010/main" val="0"/>
                  </a:ext>
                </a:extLst>
              </a:blip>
              <a:srcRect b="20607"/>
              <a:stretch>
                <a:fillRect/>
              </a:stretch>
            </p:blipFill>
            <p:spPr>
              <a:xfrm>
                <a:off x="279400" y="4800600"/>
                <a:ext cx="269875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5" name="Picture 2" descr="http://t3.gstatic.com/images?q=tbn:ANd9GcTWJARa0F4UM6oMBOIR9N3Qey0u9_pc0WRnru_q0Y1r3XMFf9dvBA"/>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5938838" y="4689475"/>
                <a:ext cx="103822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32"/>
              <p:cNvSpPr/>
              <p:nvPr/>
            </p:nvSpPr>
            <p:spPr>
              <a:xfrm>
                <a:off x="152400" y="4648612"/>
                <a:ext cx="8763000" cy="913782"/>
              </a:xfrm>
              <a:prstGeom prst="rect">
                <a:avLst/>
              </a:prstGeom>
              <a:noFill/>
              <a:ln w="53975">
                <a:solidFill>
                  <a:schemeClr val="bg2">
                    <a:lumMod val="20000"/>
                    <a:lumOff val="80000"/>
                    <a:alpha val="7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87" name="Picture 13" descr="http://www.cse.ohio-state.edu/~pouchet/images/TOSU_Logo_200.png"/>
              <p:cNvPicPr>
                <a:picLocks noChangeAspect="1" noChangeArrowheads="1"/>
              </p:cNvPicPr>
              <p:nvPr/>
            </p:nvPicPr>
            <p:blipFill>
              <a:blip r:embed="rId5" cstate="print">
                <a:extLst>
                  <a:ext uri="{28A0092B-C50C-407E-A947-70E740481C1C}">
                    <a14:useLocalDpi xmlns:a14="http://schemas.microsoft.com/office/drawing/2010/main" val="0"/>
                  </a:ext>
                </a:extLst>
              </a:blip>
              <a:srcRect t="3159" r="1865"/>
              <a:stretch>
                <a:fillRect/>
              </a:stretch>
            </p:blipFill>
            <p:spPr>
              <a:xfrm>
                <a:off x="4926013" y="4711700"/>
                <a:ext cx="78740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8" name="Picture 23" descr="http://www.reciprocalnet.org/master/sitesponsor-northwestern.gif"/>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a:xfrm>
                <a:off x="7162800" y="4860925"/>
                <a:ext cx="162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9" name="Picture 27" descr="http://www.ccer.org/_public/site/files/images/UW.Signature_stacked.jpg"/>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a:xfrm>
                <a:off x="3189288" y="4733925"/>
                <a:ext cx="1487487"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0" name="Group 4"/>
            <p:cNvGrpSpPr/>
            <p:nvPr/>
          </p:nvGrpSpPr>
          <p:grpSpPr>
            <a:xfrm>
              <a:off x="2257827" y="3733801"/>
              <a:ext cx="5800725" cy="604958"/>
              <a:chOff x="152400" y="3581400"/>
              <a:chExt cx="8763000" cy="913782"/>
            </a:xfrm>
            <a:effectLst/>
          </p:grpSpPr>
          <p:pic>
            <p:nvPicPr>
              <p:cNvPr id="10279" name="Picture 2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a:xfrm>
                <a:off x="3654970" y="3635374"/>
                <a:ext cx="19621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0" name="Picture 31" descr="http://www-ags.dfki.uni-sb.de/~klusch/i2s/assets/images/uni-saarland-logo.jpg"/>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a:xfrm>
                <a:off x="5665726" y="3659187"/>
                <a:ext cx="2617429"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152400" y="3581400"/>
                <a:ext cx="8763000" cy="913782"/>
              </a:xfrm>
              <a:prstGeom prst="rect">
                <a:avLst/>
              </a:prstGeom>
              <a:noFill/>
              <a:ln w="53975">
                <a:solidFill>
                  <a:schemeClr val="bg2">
                    <a:lumMod val="20000"/>
                    <a:lumOff val="80000"/>
                    <a:alpha val="7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82" name="Picture 17" descr="http://www.math.cmu.edu/PIRE/img/logo-cmu-stacked.gif"/>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a:xfrm>
                <a:off x="288926" y="3648076"/>
                <a:ext cx="1020348"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3" name="Picture 29" descr="http://advanced.jhu.edu/bin/x/w/masthead-logo-jhu.png"/>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a:xfrm>
                <a:off x="1585748" y="3670299"/>
                <a:ext cx="1909928"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1" name="Group 3"/>
            <p:cNvGrpSpPr/>
            <p:nvPr/>
          </p:nvGrpSpPr>
          <p:grpSpPr>
            <a:xfrm>
              <a:off x="2257827" y="5791200"/>
              <a:ext cx="5800725" cy="605367"/>
              <a:chOff x="152400" y="2514600"/>
              <a:chExt cx="8763000" cy="914400"/>
            </a:xfrm>
            <a:effectLst/>
          </p:grpSpPr>
          <p:pic>
            <p:nvPicPr>
              <p:cNvPr id="10271" name="Picture 7"/>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a:xfrm>
                <a:off x="152400" y="2803525"/>
                <a:ext cx="1625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2" name="Picture 13"/>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a:xfrm>
                <a:off x="6381750" y="2590800"/>
                <a:ext cx="16192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3" name="Picture 17"/>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a:xfrm>
                <a:off x="8077200" y="3012801"/>
                <a:ext cx="746125" cy="368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4" name="Picture 2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a:xfrm>
                <a:off x="8077200" y="2533650"/>
                <a:ext cx="722313" cy="516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5" name="Picture 14" descr="http://www.nwu.ac.za/sites/all/themes/nwu/images/nwu_logo.jpg"/>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a:xfrm>
                <a:off x="2963863" y="2879725"/>
                <a:ext cx="1684337"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2400" y="2515218"/>
                <a:ext cx="8763000" cy="913782"/>
              </a:xfrm>
              <a:prstGeom prst="rect">
                <a:avLst/>
              </a:prstGeom>
              <a:noFill/>
              <a:ln w="53975">
                <a:solidFill>
                  <a:schemeClr val="tx1">
                    <a:alpha val="7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77" name="Picture 15" descr="http://www.pycomall.com/images/P/p-18573.jpg"/>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a:xfrm>
                <a:off x="1524000" y="2590800"/>
                <a:ext cx="1579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8" name="Picture 29" descr="http://advanced.jhu.edu/bin/x/w/masthead-logo-jhu.png"/>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a:xfrm>
                <a:off x="4648200" y="2590800"/>
                <a:ext cx="160337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62" name="Group 1"/>
            <p:cNvGrpSpPr/>
            <p:nvPr/>
          </p:nvGrpSpPr>
          <p:grpSpPr>
            <a:xfrm>
              <a:off x="2257827" y="4419600"/>
              <a:ext cx="5800725" cy="605367"/>
              <a:chOff x="152400" y="1447800"/>
              <a:chExt cx="8763000" cy="914400"/>
            </a:xfrm>
            <a:effectLst/>
          </p:grpSpPr>
          <p:pic>
            <p:nvPicPr>
              <p:cNvPr id="10263" name="Picture 2" descr="http://t0.gstatic.com/images?q=tbn:ANd9GcTfdI3Ogb__jPUNpGC9U9nI6MXxJodeQm9nBa9eAAFIC9Jo2iPRrg"/>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a:xfrm>
                <a:off x="228600" y="1519238"/>
                <a:ext cx="1646238"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Picture 2" descr="http://t3.gstatic.com/images?q=tbn:ANd9GcTWJARa0F4UM6oMBOIR9N3Qey0u9_pc0WRnru_q0Y1r3XMFf9dvBA"/>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7924800" y="1528763"/>
                <a:ext cx="91440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5" name="Picture 4" descr="http://www.futures-studies.rwth-aachen.de/logo_rwth.gif"/>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a:xfrm>
                <a:off x="4191000" y="1600200"/>
                <a:ext cx="1687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6" name="Picture 9"/>
              <p:cNvPicPr>
                <a:picLocks noChangeAspect="1" noChangeArrowheads="1"/>
              </p:cNvPicPr>
              <p:nvPr/>
            </p:nvPicPr>
            <p:blipFill>
              <a:blip r:embed="rId20">
                <a:extLst>
                  <a:ext uri="{28A0092B-C50C-407E-A947-70E740481C1C}">
                    <a14:useLocalDpi xmlns:a14="http://schemas.microsoft.com/office/drawing/2010/main" val="0"/>
                  </a:ext>
                </a:extLst>
              </a:blip>
              <a:stretch>
                <a:fillRect/>
              </a:stretch>
            </p:blipFill>
            <p:spPr>
              <a:xfrm>
                <a:off x="7086600" y="1495425"/>
                <a:ext cx="666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7" name="Picture 2" descr="http://t0.gstatic.com/images?q=tbn:ANd9GcRttRIUtTHY2f6sFu9dT9HrDgVknDcV6_7p0gMvOeNsJg66D172"/>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a:xfrm>
                <a:off x="1828800" y="1524000"/>
                <a:ext cx="18288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52400" y="1448007"/>
                <a:ext cx="8763000" cy="913782"/>
              </a:xfrm>
              <a:prstGeom prst="rect">
                <a:avLst/>
              </a:prstGeom>
              <a:noFill/>
              <a:ln w="53975">
                <a:solidFill>
                  <a:schemeClr val="tx1">
                    <a:alpha val="7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69" name="Picture 31" descr="http://friendstogrow.com/wp-content/uploads/2011/01/Queens-College-logo1.png"/>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a:xfrm>
                <a:off x="6019800" y="1485899"/>
                <a:ext cx="1006475" cy="838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0" name="Picture 43" descr="NYU Logo"/>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a:xfrm>
                <a:off x="2438400" y="1924050"/>
                <a:ext cx="2114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245" name="Group 2"/>
          <p:cNvGrpSpPr/>
          <p:nvPr/>
        </p:nvGrpSpPr>
        <p:grpSpPr>
          <a:xfrm>
            <a:off x="2200275" y="2595563"/>
            <a:ext cx="5800725" cy="657225"/>
            <a:chOff x="2515201" y="2626265"/>
            <a:chExt cx="5800725" cy="658812"/>
          </a:xfrm>
          <a:effectLst/>
        </p:grpSpPr>
        <p:sp>
          <p:nvSpPr>
            <p:cNvPr id="38" name="Rectangle 37"/>
            <p:cNvSpPr/>
            <p:nvPr/>
          </p:nvSpPr>
          <p:spPr>
            <a:xfrm>
              <a:off x="2515201" y="2626265"/>
              <a:ext cx="5800725" cy="658812"/>
            </a:xfrm>
            <a:prstGeom prst="rect">
              <a:avLst/>
            </a:prstGeom>
            <a:solidFill>
              <a:srgbClr val="FBDE05"/>
            </a:solidFill>
            <a:ln w="539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55" name="Picture 11" descr="http://mitre.org/images/top1.gif"/>
            <p:cNvPicPr>
              <a:picLocks noChangeAspect="1" noChangeArrowheads="1"/>
            </p:cNvPicPr>
            <p:nvPr/>
          </p:nvPicPr>
          <p:blipFill>
            <a:blip r:embed="rId24">
              <a:extLst>
                <a:ext uri="{28A0092B-C50C-407E-A947-70E740481C1C}">
                  <a14:useLocalDpi xmlns:a14="http://schemas.microsoft.com/office/drawing/2010/main" val="0"/>
                </a:ext>
              </a:extLst>
            </a:blip>
            <a:srcRect l="18423" t="21793" r="16383" b="33408"/>
            <a:stretch>
              <a:fillRect/>
            </a:stretch>
          </p:blipFill>
          <p:spPr>
            <a:xfrm>
              <a:off x="5295022" y="2733677"/>
              <a:ext cx="1263235" cy="46094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Lst>
          </p:spPr>
        </p:pic>
        <p:pic>
          <p:nvPicPr>
            <p:cNvPr id="10256" name="Picture 8" descr="http://t1.gstatic.com/images?q=tbn:ANd9GcRsXGP3borRT4PyDHNxpFBjirJ9e_yPyN-ra-ncfLqGaJhIjOYfAg"/>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a:xfrm>
              <a:off x="2863120" y="2733678"/>
              <a:ext cx="1000103" cy="460939"/>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Lst>
          </p:spPr>
        </p:pic>
        <p:pic>
          <p:nvPicPr>
            <p:cNvPr id="10257" name="Picture 19" descr="http://visiblecement.nist.gov/nistlogo.gif"/>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a:xfrm>
              <a:off x="6721170" y="2733677"/>
              <a:ext cx="1136311" cy="460940"/>
            </a:xfrm>
            <a:prstGeom prst="rect">
              <a:avLst/>
            </a:prstGeom>
            <a:solidFill>
              <a:schemeClr val="bg1"/>
            </a:solidFill>
            <a:ln w="9525">
              <a:solidFill>
                <a:srgbClr val="000000"/>
              </a:solidFill>
              <a:miter lim="800000"/>
            </a:ln>
            <a:effectLst/>
          </p:spPr>
        </p:pic>
        <p:pic>
          <p:nvPicPr>
            <p:cNvPr id="10258" name="Picture 21" descr="https://engineering.purdue.edu/ECE/Academics/Undergraduates/UGO/Announcements/mit-lincoln-laboratory-oncampus-recruiting/49cb9a41314a0.gif"/>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a:xfrm>
              <a:off x="4026135" y="2733677"/>
              <a:ext cx="1105975" cy="460940"/>
            </a:xfrm>
            <a:prstGeom prst="rect">
              <a:avLst/>
            </a:prstGeom>
            <a:solidFill>
              <a:schemeClr val="bg1"/>
            </a:solidFill>
            <a:ln w="9525">
              <a:solidFill>
                <a:srgbClr val="000000"/>
              </a:solidFill>
              <a:miter lim="800000"/>
            </a:ln>
            <a:effectLst/>
          </p:spPr>
        </p:pic>
      </p:grpSp>
      <p:sp>
        <p:nvSpPr>
          <p:cNvPr id="10246" name="TextBox 47"/>
          <p:cNvSpPr txBox="1">
            <a:spLocks noChangeArrowheads="1"/>
          </p:cNvSpPr>
          <p:nvPr/>
        </p:nvSpPr>
        <p:spPr>
          <a:xfrm>
            <a:off x="442913" y="2724150"/>
            <a:ext cx="1604962"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effectLst/>
                <a:latin typeface="Arial"/>
                <a:cs typeface="Arial"/>
              </a:defRPr>
            </a:lvl1pPr>
            <a:lvl2pPr marL="742950" indent="-285750">
              <a:spcBef>
                <a:spcPct val="20000"/>
              </a:spcBef>
              <a:buChar char="–"/>
              <a:defRPr sz="2800">
                <a:solidFill>
                  <a:schemeClr val="tx1"/>
                </a:solidFill>
                <a:effectLst/>
                <a:latin typeface="Arial"/>
                <a:cs typeface="Arial"/>
              </a:defRPr>
            </a:lvl2pPr>
            <a:lvl3pPr marL="1143000" indent="-228600">
              <a:spcBef>
                <a:spcPct val="20000"/>
              </a:spcBef>
              <a:buChar char="•"/>
              <a:defRPr sz="2400">
                <a:solidFill>
                  <a:schemeClr val="tx1"/>
                </a:solidFill>
                <a:effectLst/>
                <a:latin typeface="Arial"/>
                <a:cs typeface="Arial"/>
              </a:defRPr>
            </a:lvl3pPr>
            <a:lvl4pPr marL="1600200" indent="-228600">
              <a:spcBef>
                <a:spcPct val="20000"/>
              </a:spcBef>
              <a:buChar char="–"/>
              <a:defRPr sz="2000">
                <a:solidFill>
                  <a:schemeClr val="tx1"/>
                </a:solidFill>
                <a:effectLst/>
                <a:latin typeface="Arial"/>
                <a:cs typeface="Arial"/>
              </a:defRPr>
            </a:lvl4pPr>
            <a:lvl5pPr marL="2057400" indent="-228600">
              <a:spcBef>
                <a:spcPct val="20000"/>
              </a:spcBef>
              <a:buChar char="»"/>
              <a:defRPr sz="2000">
                <a:solidFill>
                  <a:schemeClr val="tx1"/>
                </a:solidFill>
                <a:effectLst/>
                <a:latin typeface="Arial"/>
                <a:cs typeface="Arial"/>
              </a:defRPr>
            </a:lvl5pPr>
            <a:lvl6pPr marL="2514600" indent="-228600" fontAlgn="base">
              <a:spcBef>
                <a:spcPct val="20000"/>
              </a:spcBef>
              <a:spcAft>
                <a:spcPct val="0"/>
              </a:spcAft>
              <a:buChar char="»"/>
              <a:defRPr sz="2000">
                <a:solidFill>
                  <a:schemeClr val="tx1"/>
                </a:solidFill>
                <a:effectLst/>
                <a:latin typeface="Arial"/>
                <a:cs typeface="Arial"/>
              </a:defRPr>
            </a:lvl6pPr>
            <a:lvl7pPr marL="2971800" indent="-228600" fontAlgn="base">
              <a:spcBef>
                <a:spcPct val="20000"/>
              </a:spcBef>
              <a:spcAft>
                <a:spcPct val="0"/>
              </a:spcAft>
              <a:buChar char="»"/>
              <a:defRPr sz="2000">
                <a:solidFill>
                  <a:schemeClr val="tx1"/>
                </a:solidFill>
                <a:effectLst/>
                <a:latin typeface="Arial"/>
                <a:cs typeface="Arial"/>
              </a:defRPr>
            </a:lvl7pPr>
            <a:lvl8pPr marL="3429000" indent="-228600" fontAlgn="base">
              <a:spcBef>
                <a:spcPct val="20000"/>
              </a:spcBef>
              <a:spcAft>
                <a:spcPct val="0"/>
              </a:spcAft>
              <a:buChar char="»"/>
              <a:defRPr sz="2000">
                <a:solidFill>
                  <a:schemeClr val="tx1"/>
                </a:solidFill>
                <a:effectLst/>
                <a:latin typeface="Arial"/>
                <a:cs typeface="Arial"/>
              </a:defRPr>
            </a:lvl8pPr>
            <a:lvl9pPr marL="3886200" indent="-228600" fontAlgn="base">
              <a:spcBef>
                <a:spcPct val="20000"/>
              </a:spcBef>
              <a:spcAft>
                <a:spcPct val="0"/>
              </a:spcAft>
              <a:buChar char="»"/>
              <a:defRPr sz="2000">
                <a:solidFill>
                  <a:schemeClr val="tx1"/>
                </a:solidFill>
                <a:effectLst/>
                <a:latin typeface="Arial"/>
                <a:cs typeface="Arial"/>
              </a:defRPr>
            </a:lvl9pPr>
          </a:lstStyle>
          <a:p>
            <a:pPr algn="ctr">
              <a:spcBef>
                <a:spcPct val="0"/>
              </a:spcBef>
              <a:buFontTx/>
              <a:buNone/>
            </a:pPr>
            <a:r>
              <a:rPr lang="en-US" altLang="en-US" sz="2000" b="1">
                <a:effectLst/>
              </a:rPr>
              <a:t>T&amp;E Team</a:t>
            </a:r>
          </a:p>
        </p:txBody>
      </p:sp>
      <p:sp>
        <p:nvSpPr>
          <p:cNvPr id="10247" name="TextBox 47"/>
          <p:cNvSpPr txBox="1">
            <a:spLocks noChangeArrowheads="1"/>
          </p:cNvSpPr>
          <p:nvPr/>
        </p:nvSpPr>
        <p:spPr>
          <a:xfrm>
            <a:off x="595313" y="1577975"/>
            <a:ext cx="1452562"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effectLst/>
                <a:latin typeface="Arial"/>
                <a:cs typeface="Arial"/>
              </a:defRPr>
            </a:lvl1pPr>
            <a:lvl2pPr marL="742950" indent="-285750">
              <a:spcBef>
                <a:spcPct val="20000"/>
              </a:spcBef>
              <a:buChar char="–"/>
              <a:defRPr sz="2800">
                <a:solidFill>
                  <a:schemeClr val="tx1"/>
                </a:solidFill>
                <a:effectLst/>
                <a:latin typeface="Arial"/>
                <a:cs typeface="Arial"/>
              </a:defRPr>
            </a:lvl2pPr>
            <a:lvl3pPr marL="1143000" indent="-228600">
              <a:spcBef>
                <a:spcPct val="20000"/>
              </a:spcBef>
              <a:buChar char="•"/>
              <a:defRPr sz="2400">
                <a:solidFill>
                  <a:schemeClr val="tx1"/>
                </a:solidFill>
                <a:effectLst/>
                <a:latin typeface="Arial"/>
                <a:cs typeface="Arial"/>
              </a:defRPr>
            </a:lvl3pPr>
            <a:lvl4pPr marL="1600200" indent="-228600">
              <a:spcBef>
                <a:spcPct val="20000"/>
              </a:spcBef>
              <a:buChar char="–"/>
              <a:defRPr sz="2000">
                <a:solidFill>
                  <a:schemeClr val="tx1"/>
                </a:solidFill>
                <a:effectLst/>
                <a:latin typeface="Arial"/>
                <a:cs typeface="Arial"/>
              </a:defRPr>
            </a:lvl4pPr>
            <a:lvl5pPr marL="2057400" indent="-228600">
              <a:spcBef>
                <a:spcPct val="20000"/>
              </a:spcBef>
              <a:buChar char="»"/>
              <a:defRPr sz="2000">
                <a:solidFill>
                  <a:schemeClr val="tx1"/>
                </a:solidFill>
                <a:effectLst/>
                <a:latin typeface="Arial"/>
                <a:cs typeface="Arial"/>
              </a:defRPr>
            </a:lvl5pPr>
            <a:lvl6pPr marL="2514600" indent="-228600" fontAlgn="base">
              <a:spcBef>
                <a:spcPct val="20000"/>
              </a:spcBef>
              <a:spcAft>
                <a:spcPct val="0"/>
              </a:spcAft>
              <a:buChar char="»"/>
              <a:defRPr sz="2000">
                <a:solidFill>
                  <a:schemeClr val="tx1"/>
                </a:solidFill>
                <a:effectLst/>
                <a:latin typeface="Arial"/>
                <a:cs typeface="Arial"/>
              </a:defRPr>
            </a:lvl6pPr>
            <a:lvl7pPr marL="2971800" indent="-228600" fontAlgn="base">
              <a:spcBef>
                <a:spcPct val="20000"/>
              </a:spcBef>
              <a:spcAft>
                <a:spcPct val="0"/>
              </a:spcAft>
              <a:buChar char="»"/>
              <a:defRPr sz="2000">
                <a:solidFill>
                  <a:schemeClr val="tx1"/>
                </a:solidFill>
                <a:effectLst/>
                <a:latin typeface="Arial"/>
                <a:cs typeface="Arial"/>
              </a:defRPr>
            </a:lvl7pPr>
            <a:lvl8pPr marL="3429000" indent="-228600" fontAlgn="base">
              <a:spcBef>
                <a:spcPct val="20000"/>
              </a:spcBef>
              <a:spcAft>
                <a:spcPct val="0"/>
              </a:spcAft>
              <a:buChar char="»"/>
              <a:defRPr sz="2000">
                <a:solidFill>
                  <a:schemeClr val="tx1"/>
                </a:solidFill>
                <a:effectLst/>
                <a:latin typeface="Arial"/>
                <a:cs typeface="Arial"/>
              </a:defRPr>
            </a:lvl8pPr>
            <a:lvl9pPr marL="3886200" indent="-228600" fontAlgn="base">
              <a:spcBef>
                <a:spcPct val="20000"/>
              </a:spcBef>
              <a:spcAft>
                <a:spcPct val="0"/>
              </a:spcAft>
              <a:buChar char="»"/>
              <a:defRPr sz="2000">
                <a:solidFill>
                  <a:schemeClr val="tx1"/>
                </a:solidFill>
                <a:effectLst/>
                <a:latin typeface="Arial"/>
                <a:cs typeface="Arial"/>
              </a:defRPr>
            </a:lvl9pPr>
          </a:lstStyle>
          <a:p>
            <a:pPr algn="ctr">
              <a:spcBef>
                <a:spcPct val="0"/>
              </a:spcBef>
              <a:buFontTx/>
              <a:buNone/>
            </a:pPr>
            <a:r>
              <a:rPr lang="en-US" altLang="en-US" sz="2000" b="1">
                <a:effectLst/>
              </a:rPr>
              <a:t>Data Collection</a:t>
            </a:r>
          </a:p>
        </p:txBody>
      </p:sp>
      <p:grpSp>
        <p:nvGrpSpPr>
          <p:cNvPr id="10248" name="Group 9"/>
          <p:cNvGrpSpPr>
            <a:grpSpLocks noChangeAspect="1"/>
          </p:cNvGrpSpPr>
          <p:nvPr/>
        </p:nvGrpSpPr>
        <p:grpSpPr>
          <a:xfrm>
            <a:off x="2200275" y="1627188"/>
            <a:ext cx="5800725" cy="658812"/>
            <a:chOff x="1905000" y="1626878"/>
            <a:chExt cx="5801105" cy="659122"/>
          </a:xfrm>
          <a:effectLst/>
        </p:grpSpPr>
        <p:sp>
          <p:nvSpPr>
            <p:cNvPr id="46" name="Rectangle 45"/>
            <p:cNvSpPr/>
            <p:nvPr/>
          </p:nvSpPr>
          <p:spPr>
            <a:xfrm>
              <a:off x="1905000" y="1626878"/>
              <a:ext cx="5801105" cy="659122"/>
            </a:xfrm>
            <a:prstGeom prst="rect">
              <a:avLst/>
            </a:prstGeom>
            <a:solidFill>
              <a:schemeClr val="accent1"/>
            </a:solidFill>
            <a:ln w="539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effectLst/>
                  <a:latin typeface="Arial" pitchFamily="34" charset="0"/>
                  <a:cs typeface="Arial" pitchFamily="34" charset="0"/>
                </a:defRPr>
              </a:lvl1pPr>
              <a:lvl2pPr marL="742950" indent="-285750" eaLnBrk="0" hangingPunct="0">
                <a:defRPr>
                  <a:solidFill>
                    <a:schemeClr val="tx1"/>
                  </a:solidFill>
                  <a:effectLst/>
                  <a:latin typeface="Arial" pitchFamily="34" charset="0"/>
                  <a:cs typeface="Arial" pitchFamily="34" charset="0"/>
                </a:defRPr>
              </a:lvl2pPr>
              <a:lvl3pPr marL="1143000" indent="-228600" eaLnBrk="0" hangingPunct="0">
                <a:defRPr>
                  <a:solidFill>
                    <a:schemeClr val="tx1"/>
                  </a:solidFill>
                  <a:effectLst/>
                  <a:latin typeface="Arial" pitchFamily="34" charset="0"/>
                  <a:cs typeface="Arial" pitchFamily="34" charset="0"/>
                </a:defRPr>
              </a:lvl3pPr>
              <a:lvl4pPr marL="1600200" indent="-228600" eaLnBrk="0" hangingPunct="0">
                <a:defRPr>
                  <a:solidFill>
                    <a:schemeClr val="tx1"/>
                  </a:solidFill>
                  <a:effectLst/>
                  <a:latin typeface="Arial" pitchFamily="34" charset="0"/>
                  <a:cs typeface="Arial" pitchFamily="34" charset="0"/>
                </a:defRPr>
              </a:lvl4pPr>
              <a:lvl5pPr marL="2057400" indent="-228600" eaLnBrk="0" hangingPunct="0">
                <a:defRPr>
                  <a:solidFill>
                    <a:schemeClr val="tx1"/>
                  </a:solidFill>
                  <a:effectLst/>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effectLst/>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effectLst/>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effectLst/>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effectLst/>
                  <a:latin typeface="Arial" pitchFamily="34" charset="0"/>
                  <a:cs typeface="Arial" pitchFamily="34" charset="0"/>
                </a:defRPr>
              </a:lvl9pPr>
            </a:lstStyle>
            <a:p>
              <a:pPr algn="ctr" eaLnBrk="1" hangingPunct="1"/>
              <a:endParaRPr lang="en-US" altLang="en-US">
                <a:solidFill>
                  <a:srgbClr val="FFFFFF"/>
                </a:solidFill>
                <a:effectLst/>
              </a:endParaRPr>
            </a:p>
          </p:txBody>
        </p:sp>
        <p:pic>
          <p:nvPicPr>
            <p:cNvPr id="10253" name="Picture 6" descr="http://www.crowdsortium.org/wp-content/uploads/2012/01/ABH_logo_300dpi_CMYK-300x131.jpg"/>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a:xfrm>
              <a:off x="4229309" y="1706911"/>
              <a:ext cx="1156176" cy="504864"/>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Lst>
          </p:spPr>
        </p:pic>
      </p:grpSp>
      <p:sp>
        <p:nvSpPr>
          <p:cNvPr id="10249" name="TextBox 47"/>
          <p:cNvSpPr txBox="1">
            <a:spLocks noChangeArrowheads="1"/>
          </p:cNvSpPr>
          <p:nvPr/>
        </p:nvSpPr>
        <p:spPr>
          <a:xfrm>
            <a:off x="519113" y="4397375"/>
            <a:ext cx="1452562"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effectLst/>
                <a:latin typeface="Arial"/>
                <a:cs typeface="Arial"/>
              </a:defRPr>
            </a:lvl1pPr>
            <a:lvl2pPr marL="742950" indent="-285750">
              <a:spcBef>
                <a:spcPct val="20000"/>
              </a:spcBef>
              <a:buChar char="–"/>
              <a:defRPr sz="2800">
                <a:solidFill>
                  <a:schemeClr val="tx1"/>
                </a:solidFill>
                <a:effectLst/>
                <a:latin typeface="Arial"/>
                <a:cs typeface="Arial"/>
              </a:defRPr>
            </a:lvl2pPr>
            <a:lvl3pPr marL="1143000" indent="-228600">
              <a:spcBef>
                <a:spcPct val="20000"/>
              </a:spcBef>
              <a:buChar char="•"/>
              <a:defRPr sz="2400">
                <a:solidFill>
                  <a:schemeClr val="tx1"/>
                </a:solidFill>
                <a:effectLst/>
                <a:latin typeface="Arial"/>
                <a:cs typeface="Arial"/>
              </a:defRPr>
            </a:lvl3pPr>
            <a:lvl4pPr marL="1600200" indent="-228600">
              <a:spcBef>
                <a:spcPct val="20000"/>
              </a:spcBef>
              <a:buChar char="–"/>
              <a:defRPr sz="2000">
                <a:solidFill>
                  <a:schemeClr val="tx1"/>
                </a:solidFill>
                <a:effectLst/>
                <a:latin typeface="Arial"/>
                <a:cs typeface="Arial"/>
              </a:defRPr>
            </a:lvl4pPr>
            <a:lvl5pPr marL="2057400" indent="-228600">
              <a:spcBef>
                <a:spcPct val="20000"/>
              </a:spcBef>
              <a:buChar char="»"/>
              <a:defRPr sz="2000">
                <a:solidFill>
                  <a:schemeClr val="tx1"/>
                </a:solidFill>
                <a:effectLst/>
                <a:latin typeface="Arial"/>
                <a:cs typeface="Arial"/>
              </a:defRPr>
            </a:lvl5pPr>
            <a:lvl6pPr marL="2514600" indent="-228600" fontAlgn="base">
              <a:spcBef>
                <a:spcPct val="20000"/>
              </a:spcBef>
              <a:spcAft>
                <a:spcPct val="0"/>
              </a:spcAft>
              <a:buChar char="»"/>
              <a:defRPr sz="2000">
                <a:solidFill>
                  <a:schemeClr val="tx1"/>
                </a:solidFill>
                <a:effectLst/>
                <a:latin typeface="Arial"/>
                <a:cs typeface="Arial"/>
              </a:defRPr>
            </a:lvl6pPr>
            <a:lvl7pPr marL="2971800" indent="-228600" fontAlgn="base">
              <a:spcBef>
                <a:spcPct val="20000"/>
              </a:spcBef>
              <a:spcAft>
                <a:spcPct val="0"/>
              </a:spcAft>
              <a:buChar char="»"/>
              <a:defRPr sz="2000">
                <a:solidFill>
                  <a:schemeClr val="tx1"/>
                </a:solidFill>
                <a:effectLst/>
                <a:latin typeface="Arial"/>
                <a:cs typeface="Arial"/>
              </a:defRPr>
            </a:lvl7pPr>
            <a:lvl8pPr marL="3429000" indent="-228600" fontAlgn="base">
              <a:spcBef>
                <a:spcPct val="20000"/>
              </a:spcBef>
              <a:spcAft>
                <a:spcPct val="0"/>
              </a:spcAft>
              <a:buChar char="»"/>
              <a:defRPr sz="2000">
                <a:solidFill>
                  <a:schemeClr val="tx1"/>
                </a:solidFill>
                <a:effectLst/>
                <a:latin typeface="Arial"/>
                <a:cs typeface="Arial"/>
              </a:defRPr>
            </a:lvl8pPr>
            <a:lvl9pPr marL="3886200" indent="-228600" fontAlgn="base">
              <a:spcBef>
                <a:spcPct val="20000"/>
              </a:spcBef>
              <a:spcAft>
                <a:spcPct val="0"/>
              </a:spcAft>
              <a:buChar char="»"/>
              <a:defRPr sz="2000">
                <a:solidFill>
                  <a:schemeClr val="tx1"/>
                </a:solidFill>
                <a:effectLst/>
                <a:latin typeface="Arial"/>
                <a:cs typeface="Arial"/>
              </a:defRPr>
            </a:lvl9pPr>
          </a:lstStyle>
          <a:p>
            <a:pPr algn="ctr">
              <a:spcBef>
                <a:spcPct val="0"/>
              </a:spcBef>
              <a:buFontTx/>
              <a:buNone/>
            </a:pPr>
            <a:r>
              <a:rPr lang="en-US" altLang="en-US" sz="2000" b="1">
                <a:effectLst/>
              </a:rPr>
              <a:t>Performer Teams</a:t>
            </a:r>
          </a:p>
        </p:txBody>
      </p:sp>
    </p:spTree>
    <p:extLst>
      <p:ext uri="{BB962C8B-B14F-4D97-AF65-F5344CB8AC3E}">
        <p14:creationId xmlns:p14="http://schemas.microsoft.com/office/powerpoint/2010/main" val="25702049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2290" name="Title 1"/>
          <p:cNvSpPr>
            <a:spLocks noGrp="1"/>
          </p:cNvSpPr>
          <p:nvPr>
            <p:ph type="title"/>
          </p:nvPr>
        </p:nvSpPr>
        <p:spPr>
          <a:xfrm>
            <a:off x="509588" y="501650"/>
            <a:ext cx="8229600" cy="914400"/>
          </a:xfrm>
          <a:effectLst/>
        </p:spPr>
        <p:txBody>
          <a:bodyPr/>
          <a:lstStyle/>
          <a:p>
            <a:pPr eaLnBrk="1" hangingPunct="1"/>
            <a:r>
              <a:rPr lang="en-US" altLang="en-US">
                <a:effectLst/>
              </a:rPr>
              <a:t>Babel’s Approach</a:t>
            </a:r>
          </a:p>
        </p:txBody>
      </p:sp>
      <p:sp>
        <p:nvSpPr>
          <p:cNvPr id="12291" name="Content Placeholder 2"/>
          <p:cNvSpPr>
            <a:spLocks noGrp="1"/>
          </p:cNvSpPr>
          <p:nvPr>
            <p:ph idx="1"/>
          </p:nvPr>
        </p:nvSpPr>
        <p:spPr>
          <a:xfrm>
            <a:off x="228600" y="1252538"/>
            <a:ext cx="8915400" cy="4953000"/>
          </a:xfrm>
          <a:effectLst/>
        </p:spPr>
        <p:txBody>
          <a:bodyPr/>
          <a:lstStyle/>
          <a:p>
            <a:pPr eaLnBrk="1" hangingPunct="1">
              <a:spcBef>
                <a:spcPts val="600"/>
              </a:spcBef>
            </a:pPr>
            <a:r>
              <a:rPr lang="en-US" altLang="en-US" sz="2000" b="1">
                <a:effectLst/>
              </a:rPr>
              <a:t>Work with </a:t>
            </a:r>
            <a:r>
              <a:rPr lang="en-US" altLang="en-US" sz="2000" b="1">
                <a:solidFill>
                  <a:srgbClr val="00B050"/>
                </a:solidFill>
                <a:effectLst/>
              </a:rPr>
              <a:t>diverse languages </a:t>
            </a:r>
            <a:r>
              <a:rPr lang="en-US" altLang="en-US" sz="2000" b="1">
                <a:effectLst/>
              </a:rPr>
              <a:t>from the outset</a:t>
            </a:r>
          </a:p>
          <a:p>
            <a:pPr marL="798513" lvl="1" indent="-342900" eaLnBrk="1" hangingPunct="1">
              <a:spcBef>
                <a:spcPts val="600"/>
              </a:spcBef>
              <a:buFont typeface="Wingdings" pitchFamily="2" charset="2"/>
              <a:buChar char="ü"/>
            </a:pPr>
            <a:r>
              <a:rPr lang="en-US" altLang="en-US" sz="1800">
                <a:effectLst/>
              </a:rPr>
              <a:t>Acquire speech data </a:t>
            </a:r>
            <a:r>
              <a:rPr lang="en-US" altLang="en-US" sz="1800" b="1">
                <a:effectLst/>
              </a:rPr>
              <a:t>in-country</a:t>
            </a:r>
            <a:r>
              <a:rPr lang="en-US" altLang="en-US" sz="1800">
                <a:effectLst/>
              </a:rPr>
              <a:t> for a variety of less studied languages (26)</a:t>
            </a:r>
          </a:p>
          <a:p>
            <a:pPr marL="798513" lvl="1" indent="-342900" eaLnBrk="1" hangingPunct="1">
              <a:spcBef>
                <a:spcPts val="600"/>
              </a:spcBef>
              <a:buFont typeface="Wingdings" pitchFamily="2" charset="2"/>
              <a:buChar char="ü"/>
            </a:pPr>
            <a:r>
              <a:rPr lang="en-US" altLang="en-US" sz="1800">
                <a:effectLst/>
              </a:rPr>
              <a:t>Study </a:t>
            </a:r>
            <a:r>
              <a:rPr lang="en-US" altLang="en-US" sz="1800" b="1">
                <a:effectLst/>
              </a:rPr>
              <a:t>multiple languages </a:t>
            </a:r>
            <a:r>
              <a:rPr lang="en-US" altLang="en-US" sz="1800">
                <a:effectLst/>
              </a:rPr>
              <a:t>each program period</a:t>
            </a:r>
            <a:endParaRPr lang="en-US" altLang="en-US" sz="2000">
              <a:effectLst/>
            </a:endParaRPr>
          </a:p>
          <a:p>
            <a:pPr eaLnBrk="1" hangingPunct="1">
              <a:spcBef>
                <a:spcPts val="1200"/>
              </a:spcBef>
            </a:pPr>
            <a:r>
              <a:rPr lang="en-US" altLang="en-US" sz="2000" b="1">
                <a:effectLst/>
              </a:rPr>
              <a:t>Handle </a:t>
            </a:r>
            <a:r>
              <a:rPr lang="en-US" altLang="en-US" sz="2000" b="1">
                <a:solidFill>
                  <a:srgbClr val="00B050"/>
                </a:solidFill>
                <a:effectLst/>
              </a:rPr>
              <a:t>real recording conditions </a:t>
            </a:r>
            <a:r>
              <a:rPr lang="en-US" altLang="en-US" sz="2000" b="1">
                <a:effectLst/>
              </a:rPr>
              <a:t>from the outset  </a:t>
            </a:r>
          </a:p>
          <a:p>
            <a:pPr marL="798513" lvl="1" indent="-342900" eaLnBrk="1" hangingPunct="1">
              <a:buFont typeface="Wingdings" pitchFamily="2" charset="2"/>
              <a:buChar char="ü"/>
            </a:pPr>
            <a:r>
              <a:rPr lang="en-US" altLang="en-US" sz="1800">
                <a:effectLst/>
              </a:rPr>
              <a:t>Acquire data in a </a:t>
            </a:r>
            <a:r>
              <a:rPr lang="en-US" altLang="en-US" sz="1800" b="1">
                <a:effectLst/>
              </a:rPr>
              <a:t>variety of conditions </a:t>
            </a:r>
            <a:r>
              <a:rPr lang="en-US" altLang="en-US" sz="1800">
                <a:effectLst/>
              </a:rPr>
              <a:t>(e.g., in café, on the street) with </a:t>
            </a:r>
            <a:r>
              <a:rPr lang="en-US" altLang="en-US" sz="1800" b="1">
                <a:effectLst/>
              </a:rPr>
              <a:t>different recording devices </a:t>
            </a:r>
            <a:r>
              <a:rPr lang="en-US" altLang="en-US" sz="1800">
                <a:effectLst/>
              </a:rPr>
              <a:t>(e.g., cell phone, hands free microphone)</a:t>
            </a:r>
          </a:p>
          <a:p>
            <a:pPr marL="798513" lvl="1" indent="-342900" eaLnBrk="1" hangingPunct="1">
              <a:buFont typeface="Wingdings" pitchFamily="2" charset="2"/>
              <a:buChar char="ü"/>
            </a:pPr>
            <a:r>
              <a:rPr lang="en-US" altLang="en-US" sz="1800" b="1">
                <a:effectLst/>
              </a:rPr>
              <a:t>Increase </a:t>
            </a:r>
            <a:r>
              <a:rPr lang="en-US" altLang="en-US" sz="1800">
                <a:effectLst/>
              </a:rPr>
              <a:t>the </a:t>
            </a:r>
            <a:r>
              <a:rPr lang="en-US" altLang="en-US" sz="1800" b="1">
                <a:effectLst/>
              </a:rPr>
              <a:t>difficulty</a:t>
            </a:r>
            <a:r>
              <a:rPr lang="en-US" altLang="en-US" sz="1800">
                <a:effectLst/>
              </a:rPr>
              <a:t> of the conditions each period</a:t>
            </a:r>
          </a:p>
          <a:p>
            <a:pPr eaLnBrk="1" hangingPunct="1">
              <a:spcBef>
                <a:spcPts val="1200"/>
              </a:spcBef>
            </a:pPr>
            <a:r>
              <a:rPr lang="en-US" altLang="en-US" sz="2000" b="1">
                <a:solidFill>
                  <a:srgbClr val="00B050"/>
                </a:solidFill>
                <a:effectLst/>
              </a:rPr>
              <a:t>Rigorous evaluation</a:t>
            </a:r>
          </a:p>
          <a:p>
            <a:pPr marL="798513" lvl="1" indent="-342900" eaLnBrk="1" hangingPunct="1">
              <a:buFont typeface="Wingdings" pitchFamily="2" charset="2"/>
              <a:buChar char="ü"/>
            </a:pPr>
            <a:r>
              <a:rPr lang="en-US" altLang="en-US" sz="1800">
                <a:effectLst/>
              </a:rPr>
              <a:t>Use a </a:t>
            </a:r>
            <a:r>
              <a:rPr lang="en-US" altLang="en-US" sz="1800" b="1">
                <a:effectLst/>
              </a:rPr>
              <a:t>“surprise” language </a:t>
            </a:r>
            <a:r>
              <a:rPr lang="en-US" altLang="en-US" sz="1800">
                <a:effectLst/>
              </a:rPr>
              <a:t>for evaluation each period to foster a language independent approach</a:t>
            </a:r>
          </a:p>
          <a:p>
            <a:pPr marL="798513" lvl="1" indent="-342900" eaLnBrk="1" hangingPunct="1">
              <a:buFont typeface="Wingdings" pitchFamily="2" charset="2"/>
              <a:buChar char="ü"/>
            </a:pPr>
            <a:r>
              <a:rPr lang="en-US" altLang="en-US" sz="1800">
                <a:effectLst/>
              </a:rPr>
              <a:t>Achieve </a:t>
            </a:r>
            <a:r>
              <a:rPr lang="en-US" altLang="en-US" sz="1800" b="1">
                <a:effectLst/>
              </a:rPr>
              <a:t>6X improvement or better </a:t>
            </a:r>
            <a:r>
              <a:rPr lang="en-US" altLang="en-US" sz="1800">
                <a:effectLst/>
              </a:rPr>
              <a:t>over phonetic search </a:t>
            </a:r>
          </a:p>
          <a:p>
            <a:pPr eaLnBrk="1" hangingPunct="1">
              <a:spcBef>
                <a:spcPts val="1200"/>
              </a:spcBef>
            </a:pPr>
            <a:r>
              <a:rPr lang="en-US" altLang="en-US" sz="2000" b="1">
                <a:solidFill>
                  <a:srgbClr val="00B050"/>
                </a:solidFill>
                <a:effectLst/>
              </a:rPr>
              <a:t>Constrain resources and system development time </a:t>
            </a:r>
            <a:r>
              <a:rPr lang="en-US" altLang="en-US" sz="2000" b="1">
                <a:effectLst/>
              </a:rPr>
              <a:t>each period</a:t>
            </a:r>
          </a:p>
          <a:p>
            <a:pPr marL="798513" lvl="1" indent="-342900" eaLnBrk="1" hangingPunct="1">
              <a:buFont typeface="Wingdings" pitchFamily="2" charset="2"/>
              <a:buChar char="ü"/>
            </a:pPr>
            <a:r>
              <a:rPr lang="en-US" altLang="en-US" sz="1800" b="1">
                <a:effectLst/>
              </a:rPr>
              <a:t>Reduce</a:t>
            </a:r>
            <a:r>
              <a:rPr lang="en-US" altLang="en-US" sz="1800">
                <a:effectLst/>
              </a:rPr>
              <a:t>  amount of  “ground truth” speech for training (80</a:t>
            </a:r>
            <a:r>
              <a:rPr lang="en-US" altLang="en-US" sz="1800">
                <a:effectLst/>
                <a:sym typeface="Symbol" pitchFamily="18" charset="2"/>
              </a:rPr>
              <a:t></a:t>
            </a:r>
            <a:r>
              <a:rPr lang="en-US" altLang="en-US" sz="1800">
                <a:effectLst/>
              </a:rPr>
              <a:t> 3 hours or less)</a:t>
            </a:r>
          </a:p>
          <a:p>
            <a:pPr marL="798513" lvl="1" indent="-342900" eaLnBrk="1" hangingPunct="1">
              <a:buFont typeface="Wingdings" pitchFamily="2" charset="2"/>
              <a:buChar char="ü"/>
            </a:pPr>
            <a:r>
              <a:rPr lang="en-US" altLang="en-US" sz="1800" b="1">
                <a:effectLst/>
              </a:rPr>
              <a:t>Reduce</a:t>
            </a:r>
            <a:r>
              <a:rPr lang="en-US" altLang="en-US" sz="1800">
                <a:effectLst/>
              </a:rPr>
              <a:t> system development time (4 weeks </a:t>
            </a:r>
            <a:r>
              <a:rPr lang="en-US" altLang="en-US" sz="1800">
                <a:effectLst/>
                <a:sym typeface="Symbol" pitchFamily="18" charset="2"/>
              </a:rPr>
              <a:t></a:t>
            </a:r>
            <a:r>
              <a:rPr lang="en-US" altLang="en-US" sz="1800">
                <a:effectLst/>
              </a:rPr>
              <a:t> 1 week)</a:t>
            </a:r>
          </a:p>
          <a:p>
            <a:pPr eaLnBrk="1" hangingPunct="1"/>
            <a:endParaRPr lang="en-US" altLang="en-US" sz="2200" i="1">
              <a:effectLst/>
            </a:endParaRPr>
          </a:p>
        </p:txBody>
      </p:sp>
      <p:pic>
        <p:nvPicPr>
          <p:cNvPr id="2" name="cut-755.wav"/>
          <p:cNvPicPr>
            <a:picLocks noChangeAspect="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tretch>
            <a:fillRect/>
          </a:stretch>
        </p:blipFill>
        <p:spPr>
          <a:xfrm>
            <a:off x="7848600" y="2281238"/>
            <a:ext cx="4873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ut-756.wav"/>
          <p:cNvPicPr>
            <a:picLocks noChangeAspect="1"/>
          </p:cNvPicPr>
          <p:nvPr>
            <a:audioFile r:link="rId4"/>
            <p:extLst>
              <p:ext uri="{DAA4B4D4-6D71-4841-9C94-3DE7FCFB9230}">
                <p14:media xmlns:p14="http://schemas.microsoft.com/office/powerpoint/2010/main" r:embed="rId3"/>
              </p:ext>
            </p:extLst>
          </p:nvPr>
        </p:nvPicPr>
        <p:blipFill>
          <a:blip r:embed="rId9">
            <a:extLst>
              <a:ext uri="{28A0092B-C50C-407E-A947-70E740481C1C}">
                <a14:useLocalDpi xmlns:a14="http://schemas.microsoft.com/office/drawing/2010/main" val="0"/>
              </a:ext>
            </a:extLst>
          </a:blip>
          <a:stretch>
            <a:fillRect/>
          </a:stretch>
        </p:blipFill>
        <p:spPr>
          <a:xfrm>
            <a:off x="7165975" y="2281238"/>
            <a:ext cx="4873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OP1_755.wav"/>
          <p:cNvPicPr>
            <a:picLocks noChangeAspect="1"/>
          </p:cNvPicPr>
          <p:nvPr>
            <a:audioFile r:link="rId6"/>
            <p:extLst>
              <p:ext uri="{DAA4B4D4-6D71-4841-9C94-3DE7FCFB9230}">
                <p14:media xmlns:p14="http://schemas.microsoft.com/office/powerpoint/2010/main" r:embed="rId5"/>
              </p:ext>
            </p:extLst>
          </p:nvPr>
        </p:nvPicPr>
        <p:blipFill>
          <a:blip r:embed="rId9">
            <a:extLst>
              <a:ext uri="{28A0092B-C50C-407E-A947-70E740481C1C}">
                <a14:useLocalDpi xmlns:a14="http://schemas.microsoft.com/office/drawing/2010/main" val="0"/>
              </a:ext>
            </a:extLst>
          </a:blip>
          <a:stretch>
            <a:fillRect/>
          </a:stretch>
        </p:blipFill>
        <p:spPr>
          <a:xfrm>
            <a:off x="8494713" y="2281238"/>
            <a:ext cx="487362"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a:xfrm>
            <a:off x="8398735" y="3271838"/>
            <a:ext cx="59286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8</a:t>
            </a:fld>
            <a:endParaRPr lang="en-US">
              <a:effectLst/>
            </a:endParaRPr>
          </a:p>
        </p:txBody>
      </p:sp>
      <p:sp>
        <p:nvSpPr>
          <p:cNvPr id="5" name="Slide Number Placeholder 4"/>
          <p:cNvSpPr>
            <a:spLocks noGrp="1"/>
          </p:cNvSpPr>
          <p:nvPr>
            <p:ph type="sldNum" sz="quarter" idx="10"/>
          </p:nvPr>
        </p:nvSpPr>
        <p:spPr/>
        <p:txBody>
          <a:bodyPr/>
          <a:lstStyle/>
          <a:p>
            <a:fld id="{7B573FED-538E-45BF-A058-3DE1AE70D1C2}" type="slidenum">
              <a:rPr lang="en-US" smtClean="0">
                <a:effectLst/>
              </a:rPr>
              <a:t>8</a:t>
            </a:fld>
            <a:endParaRPr lang="en-US">
              <a:effectLst/>
            </a:endParaRPr>
          </a:p>
        </p:txBody>
      </p:sp>
    </p:spTree>
    <p:extLst>
      <p:ext uri="{BB962C8B-B14F-4D97-AF65-F5344CB8AC3E}">
        <p14:creationId xmlns:p14="http://schemas.microsoft.com/office/powerpoint/2010/main" val="2793690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0"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0" fill="hold"/>
                                        <p:tgtEl>
                                          <p:spTgt spid="3"/>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3314" name="Text Box 1"/>
          <p:cNvSpPr txBox="1">
            <a:spLocks noChangeArrowheads="1"/>
          </p:cNvSpPr>
          <p:nvPr/>
        </p:nvSpPr>
        <p:spPr>
          <a:xfrm>
            <a:off x="457200" y="685800"/>
            <a:ext cx="8229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ts val="8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effectLst/>
                <a:latin typeface="Arial"/>
                <a:cs typeface="Arial"/>
              </a:defRPr>
            </a:lvl1pPr>
            <a:lvl2pPr>
              <a:spcBef>
                <a:spcPts val="7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effectLst/>
                <a:latin typeface="Arial"/>
                <a:cs typeface="Arial"/>
              </a:defRPr>
            </a:lvl2pPr>
            <a:lvl3pPr>
              <a:spcBef>
                <a:spcPts val="6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effectLst/>
                <a:latin typeface="Arial"/>
                <a:cs typeface="Arial"/>
              </a:defRPr>
            </a:lvl3pPr>
            <a:lvl4pPr>
              <a:spcBef>
                <a:spcPts val="5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4pPr>
            <a:lvl5pPr>
              <a:spcBef>
                <a:spcPts val="500"/>
              </a:spcBef>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5pPr>
            <a:lvl6pPr marL="2514600" indent="-228600" defTabSz="457200" eaLnBrk="0" fontAlgn="base" hangingPunct="0">
              <a:spcBef>
                <a:spcPts val="5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6pPr>
            <a:lvl7pPr marL="2971800" indent="-228600" defTabSz="457200" eaLnBrk="0" fontAlgn="base" hangingPunct="0">
              <a:spcBef>
                <a:spcPts val="5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7pPr>
            <a:lvl8pPr marL="3429000" indent="-228600" defTabSz="457200" eaLnBrk="0" fontAlgn="base" hangingPunct="0">
              <a:spcBef>
                <a:spcPts val="5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8pPr>
            <a:lvl9pPr marL="3886200" indent="-228600" defTabSz="457200" eaLnBrk="0" fontAlgn="base" hangingPunct="0">
              <a:spcBef>
                <a:spcPts val="500"/>
              </a:spcBef>
              <a:spcAft>
                <a:spcPct val="0"/>
              </a:spcAft>
              <a:buClr>
                <a:srgbClr val="000000"/>
              </a:buClr>
              <a:buSzTx/>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effectLst/>
                <a:latin typeface="Arial"/>
                <a:cs typeface="Arial"/>
              </a:defRPr>
            </a:lvl9pPr>
          </a:lstStyle>
          <a:p>
            <a:pPr algn="ctr">
              <a:buClrTx/>
              <a:buFontTx/>
              <a:buNone/>
            </a:pPr>
            <a:r>
              <a:rPr lang="en-US" altLang="en-US" b="1">
                <a:effectLst/>
              </a:rPr>
              <a:t>Data Design</a:t>
            </a:r>
          </a:p>
        </p:txBody>
      </p:sp>
      <p:sp>
        <p:nvSpPr>
          <p:cNvPr id="13315" name="Text Box 2"/>
          <p:cNvSpPr txBox="1">
            <a:spLocks noChangeArrowheads="1"/>
          </p:cNvSpPr>
          <p:nvPr/>
        </p:nvSpPr>
        <p:spPr>
          <a:xfrm>
            <a:off x="457200" y="1676400"/>
            <a:ext cx="8229600" cy="530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effectLst/>
                <a:latin typeface="Arial"/>
                <a:cs typeface="Arial"/>
              </a:defRPr>
            </a:lvl1pPr>
            <a:lvl2pPr marL="796925" indent="-342900">
              <a:spcBef>
                <a:spcPts val="700"/>
              </a:spcBef>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effectLst/>
                <a:latin typeface="Arial"/>
                <a:cs typeface="Arial"/>
              </a:defRPr>
            </a:lvl2pPr>
            <a:lvl3pPr>
              <a:spcBef>
                <a:spcPts val="600"/>
              </a:spcBef>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effectLst/>
                <a:latin typeface="Arial"/>
                <a:cs typeface="Arial"/>
              </a:defRPr>
            </a:lvl3pPr>
            <a:lvl4pPr>
              <a:spcBef>
                <a:spcPts val="500"/>
              </a:spcBef>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4pPr>
            <a:lvl5pPr>
              <a:spcBef>
                <a:spcPts val="500"/>
              </a:spcBef>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5pPr>
            <a:lvl6pPr marL="2514600" indent="-228600" defTabSz="457200" eaLnBrk="0" fontAlgn="base" hangingPunct="0">
              <a:spcBef>
                <a:spcPts val="500"/>
              </a:spcBef>
              <a:spcAft>
                <a:spcPct val="0"/>
              </a:spcAft>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6pPr>
            <a:lvl7pPr marL="2971800" indent="-228600" defTabSz="457200" eaLnBrk="0" fontAlgn="base" hangingPunct="0">
              <a:spcBef>
                <a:spcPts val="500"/>
              </a:spcBef>
              <a:spcAft>
                <a:spcPct val="0"/>
              </a:spcAft>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7pPr>
            <a:lvl8pPr marL="3429000" indent="-228600" defTabSz="457200" eaLnBrk="0" fontAlgn="base" hangingPunct="0">
              <a:spcBef>
                <a:spcPts val="500"/>
              </a:spcBef>
              <a:spcAft>
                <a:spcPct val="0"/>
              </a:spcAft>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8pPr>
            <a:lvl9pPr marL="3886200" indent="-228600" defTabSz="457200" eaLnBrk="0" fontAlgn="base" hangingPunct="0">
              <a:spcBef>
                <a:spcPts val="500"/>
              </a:spcBef>
              <a:spcAft>
                <a:spcPct val="0"/>
              </a:spcAft>
              <a:buClr>
                <a:srgbClr val="000000"/>
              </a:buClr>
              <a:buSzTx/>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effectLst/>
                <a:latin typeface="Arial"/>
                <a:cs typeface="Arial"/>
              </a:defRPr>
            </a:lvl9pPr>
          </a:lstStyle>
          <a:p>
            <a:pPr eaLnBrk="1" hangingPunct="1">
              <a:spcBef>
                <a:spcPts val="600"/>
              </a:spcBef>
              <a:buFontTx/>
              <a:buChar char="•"/>
            </a:pPr>
            <a:r>
              <a:rPr lang="en-US" altLang="en-US" sz="2400" dirty="0">
                <a:effectLst/>
              </a:rPr>
              <a:t>Languages are chosen:</a:t>
            </a:r>
          </a:p>
          <a:p>
            <a:pPr lvl="1" eaLnBrk="1" hangingPunct="1">
              <a:spcBef>
                <a:spcPts val="600"/>
              </a:spcBef>
              <a:buFontTx/>
              <a:buChar char="–"/>
            </a:pPr>
            <a:r>
              <a:rPr lang="en-US" altLang="en-US" sz="2000" dirty="0">
                <a:effectLst/>
              </a:rPr>
              <a:t>From a variety of language families  (e.g., Afro-Asiatic, Niger-Congo, Sino-Tibetan, Austronesian, Dravidian, Altaic)</a:t>
            </a:r>
          </a:p>
          <a:p>
            <a:pPr lvl="1" eaLnBrk="1" hangingPunct="1">
              <a:spcBef>
                <a:spcPts val="600"/>
              </a:spcBef>
              <a:buFontTx/>
              <a:buChar char="–"/>
            </a:pPr>
            <a:r>
              <a:rPr lang="en-US" altLang="en-US" sz="2000" dirty="0">
                <a:effectLst/>
              </a:rPr>
              <a:t>With a variety of different features (i.e., various scripts, different </a:t>
            </a:r>
            <a:r>
              <a:rPr lang="en-US" altLang="en-US" sz="2000" dirty="0" err="1">
                <a:effectLst/>
              </a:rPr>
              <a:t>phonotactic</a:t>
            </a:r>
            <a:r>
              <a:rPr lang="en-US" altLang="en-US" sz="2000" dirty="0">
                <a:effectLst/>
              </a:rPr>
              <a:t>, morphological, syntactic characteristics, tonal)</a:t>
            </a:r>
          </a:p>
          <a:p>
            <a:pPr eaLnBrk="1" hangingPunct="1">
              <a:spcBef>
                <a:spcPts val="600"/>
              </a:spcBef>
              <a:buFontTx/>
              <a:buChar char="•"/>
            </a:pPr>
            <a:r>
              <a:rPr lang="en-US" altLang="en-US" sz="2400" dirty="0">
                <a:effectLst/>
              </a:rPr>
              <a:t>Audio data are collected in-country:</a:t>
            </a:r>
          </a:p>
          <a:p>
            <a:pPr lvl="1" eaLnBrk="1" hangingPunct="1">
              <a:spcBef>
                <a:spcPts val="500"/>
              </a:spcBef>
              <a:buFontTx/>
              <a:buChar char="–"/>
            </a:pPr>
            <a:r>
              <a:rPr lang="en-US" altLang="en-US" sz="2000" dirty="0">
                <a:effectLst/>
              </a:rPr>
              <a:t>Dialectal variation</a:t>
            </a:r>
          </a:p>
          <a:p>
            <a:pPr lvl="1" eaLnBrk="1" hangingPunct="1">
              <a:spcBef>
                <a:spcPts val="500"/>
              </a:spcBef>
              <a:buFontTx/>
              <a:buChar char="–"/>
            </a:pPr>
            <a:r>
              <a:rPr lang="en-US" altLang="en-US" sz="2000" dirty="0">
                <a:effectLst/>
              </a:rPr>
              <a:t>Wide variety of environments: home office (landline or mobile), public place, street, in vehicle, car kit, and others</a:t>
            </a:r>
          </a:p>
          <a:p>
            <a:pPr lvl="1" eaLnBrk="1" hangingPunct="1">
              <a:spcBef>
                <a:spcPts val="500"/>
              </a:spcBef>
              <a:buFontTx/>
              <a:buChar char="–"/>
            </a:pPr>
            <a:r>
              <a:rPr lang="en-US" altLang="en-US" sz="2000" dirty="0">
                <a:effectLst/>
              </a:rPr>
              <a:t>Network and handset diversity</a:t>
            </a:r>
          </a:p>
          <a:p>
            <a:pPr lvl="1" eaLnBrk="1" hangingPunct="1">
              <a:spcBef>
                <a:spcPts val="500"/>
              </a:spcBef>
              <a:buFontTx/>
              <a:buChar char="–"/>
            </a:pPr>
            <a:r>
              <a:rPr lang="en-US" altLang="en-US" sz="2000" dirty="0">
                <a:effectLst/>
              </a:rPr>
              <a:t>Non-telephone channels after first period</a:t>
            </a:r>
          </a:p>
          <a:p>
            <a:pPr lvl="1" eaLnBrk="1" hangingPunct="1">
              <a:spcBef>
                <a:spcPts val="500"/>
              </a:spcBef>
              <a:buFontTx/>
              <a:buChar char="–"/>
            </a:pPr>
            <a:r>
              <a:rPr lang="en-US" altLang="en-US" sz="2000" dirty="0">
                <a:effectLst/>
              </a:rPr>
              <a:t>Variety of speakers (gender, age, dialect)</a:t>
            </a:r>
          </a:p>
          <a:p>
            <a:pPr eaLnBrk="1" hangingPunct="1">
              <a:spcBef>
                <a:spcPts val="600"/>
              </a:spcBef>
            </a:pPr>
            <a:endParaRPr lang="en-US" altLang="en-US" sz="2400" dirty="0">
              <a:effectLst/>
            </a:endParaRPr>
          </a:p>
          <a:p>
            <a:pPr eaLnBrk="1" hangingPunct="1">
              <a:spcBef>
                <a:spcPts val="600"/>
              </a:spcBef>
            </a:pPr>
            <a:endParaRPr lang="en-US" altLang="en-US" sz="2400" dirty="0">
              <a:effectLst/>
            </a:endParaRPr>
          </a:p>
        </p:txBody>
      </p:sp>
      <p:sp>
        <p:nvSpPr>
          <p:cNvPr id="6" name="Slide Number Placeholder 1"/>
          <p:cNvSpPr txBox="1"/>
          <p:nvPr/>
        </p:nvSpPr>
        <p:spPr>
          <a:xfrm>
            <a:off x="8382000" y="6434195"/>
            <a:ext cx="609600" cy="304800"/>
          </a:xfrm>
          <a:prstGeom prst="rect">
            <a:avLst/>
          </a:prstGeom>
          <a:noFill/>
          <a:ln w="9525">
            <a:noFill/>
            <a:miter lim="800000"/>
          </a:ln>
          <a:effectLst/>
        </p:spPr>
        <p:txBody>
          <a:bodyPr vert="horz" wrap="square" lIns="91440" tIns="45720" rIns="91440" bIns="45720" anchor="t" anchorCtr="0" compatLnSpc="1">
            <a:prstTxWarp prst="textNoShape">
              <a:avLst/>
            </a:prstTxWarp>
          </a:bodyPr>
          <a:lstStyle>
            <a:defPPr>
              <a:defRPr lang="en-US">
                <a:effectLst/>
              </a:defRPr>
            </a:defPPr>
            <a:lvl1pPr algn="ctr" fontAlgn="auto">
              <a:spcBef>
                <a:spcPct val="0"/>
              </a:spcBef>
              <a:spcAft>
                <a:spcPct val="0"/>
              </a:spcAft>
              <a:defRPr sz="1100">
                <a:solidFill>
                  <a:srgbClr val="808080"/>
                </a:solidFill>
                <a:effectLst/>
                <a:latin typeface="+mn-lt"/>
                <a:cs typeface="+mn-cs"/>
              </a:defRPr>
            </a:lvl1pPr>
          </a:lstStyle>
          <a:p>
            <a:fld id="{7B573FED-538E-45BF-A058-3DE1AE70D1C2}" type="slidenum">
              <a:rPr lang="en-US">
                <a:effectLst/>
              </a:rPr>
              <a:t>9</a:t>
            </a:fld>
            <a:endParaRPr lang="en-US">
              <a:effectLst/>
            </a:endParaRPr>
          </a:p>
        </p:txBody>
      </p:sp>
    </p:spTree>
    <p:extLst>
      <p:ext uri="{BB962C8B-B14F-4D97-AF65-F5344CB8AC3E}">
        <p14:creationId xmlns:p14="http://schemas.microsoft.com/office/powerpoint/2010/main" val="291850650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04.10"/>
  <p:tag name="AS_TITLE" val="Aspose.Slides for .NET 4.0"/>
  <p:tag name="AS_VERSION" val="15.3.0.0"/>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1031</Words>
  <Application>Microsoft Office PowerPoint</Application>
  <PresentationFormat>On-screen Show (4:3)</PresentationFormat>
  <Paragraphs>172</Paragraphs>
  <Slides>29</Slides>
  <Notes>10</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Arial Narrow</vt:lpstr>
      <vt:lpstr>Arial Unicode MS</vt:lpstr>
      <vt:lpstr>Calibri</vt:lpstr>
      <vt:lpstr>Symbol</vt:lpstr>
      <vt:lpstr>Times New Roman</vt:lpstr>
      <vt:lpstr>Wingdings</vt:lpstr>
      <vt:lpstr>Wingdings 3</vt:lpstr>
      <vt:lpstr>Default Design</vt:lpstr>
      <vt:lpstr>Worksheet</vt:lpstr>
      <vt:lpstr>PowerPoint Presentation</vt:lpstr>
      <vt:lpstr>The Challenge</vt:lpstr>
      <vt:lpstr>PowerPoint Presentation</vt:lpstr>
      <vt:lpstr>The Babel Use Case</vt:lpstr>
      <vt:lpstr>PowerPoint Presentation</vt:lpstr>
      <vt:lpstr>Babel Program Overview</vt:lpstr>
      <vt:lpstr>Babel Teams</vt:lpstr>
      <vt:lpstr>Babel’s Approach</vt:lpstr>
      <vt:lpstr>PowerPoint Presentation</vt:lpstr>
      <vt:lpstr>Languages</vt:lpstr>
      <vt:lpstr>Babel Language Challenges by Period</vt:lpstr>
      <vt:lpstr>The Challenge of Out-of-Vocabulary (OOV) Words and Keywords (KWs)</vt:lpstr>
      <vt:lpstr>Program Metric Summary</vt:lpstr>
      <vt:lpstr>Cheating System</vt:lpstr>
      <vt:lpstr>ATWV Evaluation Results on Development Languages</vt:lpstr>
      <vt:lpstr>WER Evaluation Results on Development Languages</vt:lpstr>
      <vt:lpstr>Distributions Using Whisker Plots </vt:lpstr>
      <vt:lpstr>OP3 Development Language Analysis</vt:lpstr>
      <vt:lpstr>OpenKWS16 ATWV Results on Primary Systems</vt:lpstr>
      <vt:lpstr>OpenKWS16  FullLP Surprise Language Analysis</vt:lpstr>
      <vt:lpstr>OpenKWS16 WER Results on Primary Systems</vt:lpstr>
      <vt:lpstr>OpenKWS16 Surprise Language Analysis</vt:lpstr>
      <vt:lpstr>Best Systems</vt:lpstr>
      <vt:lpstr>Babel-Related Publications</vt:lpstr>
      <vt:lpstr>Backups</vt:lpstr>
      <vt:lpstr>PowerPoint Presentation</vt:lpstr>
      <vt:lpstr>PowerPoint Presentation</vt:lpstr>
      <vt:lpstr>PowerPoint Presentation</vt:lpstr>
      <vt:lpstr>Period 4 Languages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1601-01-01T00:00:00Z</dcterms:created>
  <dcterms:modified xsi:type="dcterms:W3CDTF">2017-02-03T20:28:24Z</dcterms:modified>
</cp:coreProperties>
</file>